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Caveat"/>
      <p:regular r:id="rId27"/>
      <p:bold r:id="rId28"/>
    </p:embeddedFont>
    <p:embeddedFont>
      <p:font typeface="Montserrat"/>
      <p:regular r:id="rId29"/>
      <p:bold r:id="rId30"/>
      <p:italic r:id="rId31"/>
      <p:boldItalic r:id="rId32"/>
    </p:embeddedFont>
    <p:embeddedFont>
      <p:font typeface="Lato"/>
      <p:regular r:id="rId33"/>
      <p:bold r:id="rId34"/>
      <p:italic r:id="rId35"/>
      <p:boldItalic r:id="rId36"/>
    </p:embeddedFont>
    <p:embeddedFont>
      <p:font typeface="Pacifico"/>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italic.fntdata"/><Relationship Id="rId30" Type="http://schemas.openxmlformats.org/officeDocument/2006/relationships/font" Target="fonts/Montserrat-bold.fntdata"/><Relationship Id="rId33" Type="http://schemas.openxmlformats.org/officeDocument/2006/relationships/font" Target="fonts/Lato-regular.fntdata"/><Relationship Id="rId32" Type="http://schemas.openxmlformats.org/officeDocument/2006/relationships/font" Target="fonts/Montserrat-boldItalic.fntdata"/><Relationship Id="rId35" Type="http://schemas.openxmlformats.org/officeDocument/2006/relationships/font" Target="fonts/Lato-italic.fntdata"/><Relationship Id="rId34" Type="http://schemas.openxmlformats.org/officeDocument/2006/relationships/font" Target="fonts/Lato-bold.fntdata"/><Relationship Id="rId37" Type="http://schemas.openxmlformats.org/officeDocument/2006/relationships/font" Target="fonts/Pacifico-regular.fntdata"/><Relationship Id="rId36" Type="http://schemas.openxmlformats.org/officeDocument/2006/relationships/font" Target="fonts/La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Caveat-bold.fntdata"/><Relationship Id="rId27" Type="http://schemas.openxmlformats.org/officeDocument/2006/relationships/font" Target="fonts/Caveat-regular.fntdata"/><Relationship Id="rId29" Type="http://schemas.openxmlformats.org/officeDocument/2006/relationships/font" Target="fonts/Montserrat-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94134a698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94134a698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94134a698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94134a698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94134a698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94134a698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94134a698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94134a698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94134a698e_2_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94134a698e_2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94134a698e_2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94134a698e_2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94134a698e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94134a698e_2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94134a698e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94134a698e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94134a698e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94134a698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94134a698e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94134a698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93c6f563e9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93c6f563e9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94134a698e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94134a698e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93c6f563e9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93c6f563e9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3c6f563e9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93c6f563e9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93c6f563e9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93c6f563e9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93c6f563e9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93c6f563e9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94134a698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94134a698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3c6f563e9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3c6f563e9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94134a698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94134a698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1" name="Shape 141"/>
        <p:cNvGrpSpPr/>
        <p:nvPr/>
      </p:nvGrpSpPr>
      <p:grpSpPr>
        <a:xfrm>
          <a:off x="0" y="0"/>
          <a:ext cx="0" cy="0"/>
          <a:chOff x="0" y="0"/>
          <a:chExt cx="0" cy="0"/>
        </a:xfrm>
      </p:grpSpPr>
      <p:sp>
        <p:nvSpPr>
          <p:cNvPr id="142" name="Google Shape;142;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3" name="Shape 143"/>
        <p:cNvGrpSpPr/>
        <p:nvPr/>
      </p:nvGrpSpPr>
      <p:grpSpPr>
        <a:xfrm>
          <a:off x="0" y="0"/>
          <a:ext cx="0" cy="0"/>
          <a:chOff x="0" y="0"/>
          <a:chExt cx="0" cy="0"/>
        </a:xfrm>
      </p:grpSpPr>
      <p:sp>
        <p:nvSpPr>
          <p:cNvPr id="144" name="Google Shape;144;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5" name="Google Shape;145;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6" name="Google Shape;146;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9" name="Google Shape;14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0" name="Shape 150"/>
        <p:cNvGrpSpPr/>
        <p:nvPr/>
      </p:nvGrpSpPr>
      <p:grpSpPr>
        <a:xfrm>
          <a:off x="0" y="0"/>
          <a:ext cx="0" cy="0"/>
          <a:chOff x="0" y="0"/>
          <a:chExt cx="0" cy="0"/>
        </a:xfrm>
      </p:grpSpPr>
      <p:sp>
        <p:nvSpPr>
          <p:cNvPr id="151" name="Google Shape;151;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2" name="Google Shape;152;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3" name="Google Shape;153;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4" name="Shape 154"/>
        <p:cNvGrpSpPr/>
        <p:nvPr/>
      </p:nvGrpSpPr>
      <p:grpSpPr>
        <a:xfrm>
          <a:off x="0" y="0"/>
          <a:ext cx="0" cy="0"/>
          <a:chOff x="0" y="0"/>
          <a:chExt cx="0" cy="0"/>
        </a:xfrm>
      </p:grpSpPr>
      <p:sp>
        <p:nvSpPr>
          <p:cNvPr id="155" name="Google Shape;155;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6" name="Google Shape;156;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57" name="Google Shape;157;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58" name="Google Shape;15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9" name="Shape 159"/>
        <p:cNvGrpSpPr/>
        <p:nvPr/>
      </p:nvGrpSpPr>
      <p:grpSpPr>
        <a:xfrm>
          <a:off x="0" y="0"/>
          <a:ext cx="0" cy="0"/>
          <a:chOff x="0" y="0"/>
          <a:chExt cx="0" cy="0"/>
        </a:xfrm>
      </p:grpSpPr>
      <p:sp>
        <p:nvSpPr>
          <p:cNvPr id="160" name="Google Shape;160;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1" name="Google Shape;161;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2" name="Shape 162"/>
        <p:cNvGrpSpPr/>
        <p:nvPr/>
      </p:nvGrpSpPr>
      <p:grpSpPr>
        <a:xfrm>
          <a:off x="0" y="0"/>
          <a:ext cx="0" cy="0"/>
          <a:chOff x="0" y="0"/>
          <a:chExt cx="0" cy="0"/>
        </a:xfrm>
      </p:grpSpPr>
      <p:sp>
        <p:nvSpPr>
          <p:cNvPr id="163" name="Google Shape;163;p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64" name="Google Shape;164;p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65" name="Google Shape;165;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6" name="Shape 166"/>
        <p:cNvGrpSpPr/>
        <p:nvPr/>
      </p:nvGrpSpPr>
      <p:grpSpPr>
        <a:xfrm>
          <a:off x="0" y="0"/>
          <a:ext cx="0" cy="0"/>
          <a:chOff x="0" y="0"/>
          <a:chExt cx="0" cy="0"/>
        </a:xfrm>
      </p:grpSpPr>
      <p:sp>
        <p:nvSpPr>
          <p:cNvPr id="167" name="Google Shape;167;p2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68" name="Google Shape;16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9" name="Shape 169"/>
        <p:cNvGrpSpPr/>
        <p:nvPr/>
      </p:nvGrpSpPr>
      <p:grpSpPr>
        <a:xfrm>
          <a:off x="0" y="0"/>
          <a:ext cx="0" cy="0"/>
          <a:chOff x="0" y="0"/>
          <a:chExt cx="0" cy="0"/>
        </a:xfrm>
      </p:grpSpPr>
      <p:sp>
        <p:nvSpPr>
          <p:cNvPr id="170" name="Google Shape;170;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72" name="Google Shape;172;p2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3" name="Google Shape;173;p2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4" name="Google Shape;17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5" name="Shape 175"/>
        <p:cNvGrpSpPr/>
        <p:nvPr/>
      </p:nvGrpSpPr>
      <p:grpSpPr>
        <a:xfrm>
          <a:off x="0" y="0"/>
          <a:ext cx="0" cy="0"/>
          <a:chOff x="0" y="0"/>
          <a:chExt cx="0" cy="0"/>
        </a:xfrm>
      </p:grpSpPr>
      <p:sp>
        <p:nvSpPr>
          <p:cNvPr id="176" name="Google Shape;176;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77" name="Google Shape;17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8" name="Shape 178"/>
        <p:cNvGrpSpPr/>
        <p:nvPr/>
      </p:nvGrpSpPr>
      <p:grpSpPr>
        <a:xfrm>
          <a:off x="0" y="0"/>
          <a:ext cx="0" cy="0"/>
          <a:chOff x="0" y="0"/>
          <a:chExt cx="0" cy="0"/>
        </a:xfrm>
      </p:grpSpPr>
      <p:sp>
        <p:nvSpPr>
          <p:cNvPr id="179" name="Google Shape;179;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80" name="Google Shape;180;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81" name="Google Shape;181;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theme" Target="../theme/theme3.xml"/><Relationship Id="rId14" Type="http://schemas.openxmlformats.org/officeDocument/2006/relationships/slideLayout" Target="../slideLayouts/slideLayout2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0" name="Shape 130"/>
        <p:cNvGrpSpPr/>
        <p:nvPr/>
      </p:nvGrpSpPr>
      <p:grpSpPr>
        <a:xfrm>
          <a:off x="0" y="0"/>
          <a:ext cx="0" cy="0"/>
          <a:chOff x="0" y="0"/>
          <a:chExt cx="0" cy="0"/>
        </a:xfrm>
      </p:grpSpPr>
      <p:sp>
        <p:nvSpPr>
          <p:cNvPr id="131" name="Google Shape;13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2" name="Google Shape;13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3" name="Google Shape;13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4" name="Google Shape;134;p13"/>
          <p:cNvPicPr preferRelativeResize="0"/>
          <p:nvPr/>
        </p:nvPicPr>
        <p:blipFill rotWithShape="1">
          <a:blip r:embed="rId1">
            <a:alphaModFix/>
          </a:blip>
          <a:srcRect b="45954" l="0" r="0" t="0"/>
          <a:stretch/>
        </p:blipFill>
        <p:spPr>
          <a:xfrm>
            <a:off x="0" y="0"/>
            <a:ext cx="9144000" cy="3706272"/>
          </a:xfrm>
          <a:prstGeom prst="rect">
            <a:avLst/>
          </a:prstGeom>
          <a:noFill/>
          <a:ln>
            <a:noFill/>
          </a:ln>
        </p:spPr>
      </p:pic>
      <p:pic>
        <p:nvPicPr>
          <p:cNvPr id="135" name="Google Shape;135;p13"/>
          <p:cNvPicPr preferRelativeResize="0"/>
          <p:nvPr/>
        </p:nvPicPr>
        <p:blipFill rotWithShape="1">
          <a:blip r:embed="rId2">
            <a:alphaModFix/>
          </a:blip>
          <a:srcRect b="19749" l="0" r="0" t="0"/>
          <a:stretch/>
        </p:blipFill>
        <p:spPr>
          <a:xfrm>
            <a:off x="47" y="3706275"/>
            <a:ext cx="3144253" cy="1416475"/>
          </a:xfrm>
          <a:prstGeom prst="rect">
            <a:avLst/>
          </a:prstGeom>
          <a:noFill/>
          <a:ln>
            <a:noFill/>
          </a:ln>
        </p:spPr>
      </p:pic>
      <p:pic>
        <p:nvPicPr>
          <p:cNvPr id="136" name="Google Shape;136;p13"/>
          <p:cNvPicPr preferRelativeResize="0"/>
          <p:nvPr/>
        </p:nvPicPr>
        <p:blipFill rotWithShape="1">
          <a:blip r:embed="rId2">
            <a:alphaModFix/>
          </a:blip>
          <a:srcRect b="19749" l="11832" r="0" t="0"/>
          <a:stretch/>
        </p:blipFill>
        <p:spPr>
          <a:xfrm rot="10800000">
            <a:off x="4862250" y="3706275"/>
            <a:ext cx="2772299" cy="1416475"/>
          </a:xfrm>
          <a:prstGeom prst="rect">
            <a:avLst/>
          </a:prstGeom>
          <a:noFill/>
          <a:ln>
            <a:noFill/>
          </a:ln>
        </p:spPr>
      </p:pic>
      <p:pic>
        <p:nvPicPr>
          <p:cNvPr id="137" name="Google Shape;137;p13"/>
          <p:cNvPicPr preferRelativeResize="0"/>
          <p:nvPr/>
        </p:nvPicPr>
        <p:blipFill rotWithShape="1">
          <a:blip r:embed="rId2">
            <a:alphaModFix/>
          </a:blip>
          <a:srcRect b="19749" l="0" r="67889" t="0"/>
          <a:stretch/>
        </p:blipFill>
        <p:spPr>
          <a:xfrm>
            <a:off x="3886200" y="3706275"/>
            <a:ext cx="1009650" cy="1416475"/>
          </a:xfrm>
          <a:prstGeom prst="rect">
            <a:avLst/>
          </a:prstGeom>
          <a:noFill/>
          <a:ln>
            <a:noFill/>
          </a:ln>
        </p:spPr>
      </p:pic>
      <p:pic>
        <p:nvPicPr>
          <p:cNvPr id="138" name="Google Shape;138;p13"/>
          <p:cNvPicPr preferRelativeResize="0"/>
          <p:nvPr/>
        </p:nvPicPr>
        <p:blipFill rotWithShape="1">
          <a:blip r:embed="rId2">
            <a:alphaModFix/>
          </a:blip>
          <a:srcRect b="19749" l="50925" r="0" t="0"/>
          <a:stretch/>
        </p:blipFill>
        <p:spPr>
          <a:xfrm>
            <a:off x="7600950" y="3706275"/>
            <a:ext cx="1543049" cy="1416475"/>
          </a:xfrm>
          <a:prstGeom prst="rect">
            <a:avLst/>
          </a:prstGeom>
          <a:noFill/>
          <a:ln>
            <a:noFill/>
          </a:ln>
        </p:spPr>
      </p:pic>
      <p:pic>
        <p:nvPicPr>
          <p:cNvPr id="139" name="Google Shape;139;p13"/>
          <p:cNvPicPr preferRelativeResize="0"/>
          <p:nvPr/>
        </p:nvPicPr>
        <p:blipFill rotWithShape="1">
          <a:blip r:embed="rId2">
            <a:alphaModFix/>
          </a:blip>
          <a:srcRect b="19749" l="50925" r="0" t="0"/>
          <a:stretch/>
        </p:blipFill>
        <p:spPr>
          <a:xfrm>
            <a:off x="3028950" y="3706275"/>
            <a:ext cx="1543049" cy="1416475"/>
          </a:xfrm>
          <a:prstGeom prst="rect">
            <a:avLst/>
          </a:prstGeom>
          <a:noFill/>
          <a:ln>
            <a:noFill/>
          </a:ln>
        </p:spPr>
      </p:pic>
      <p:pic>
        <p:nvPicPr>
          <p:cNvPr id="140" name="Google Shape;140;p13"/>
          <p:cNvPicPr preferRelativeResize="0"/>
          <p:nvPr/>
        </p:nvPicPr>
        <p:blipFill rotWithShape="1">
          <a:blip r:embed="rId3">
            <a:alphaModFix/>
          </a:blip>
          <a:srcRect b="36851" l="0" r="0" t="34813"/>
          <a:stretch/>
        </p:blipFill>
        <p:spPr>
          <a:xfrm>
            <a:off x="2266950" y="3817800"/>
            <a:ext cx="4605600" cy="130495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20" Type="http://schemas.openxmlformats.org/officeDocument/2006/relationships/image" Target="../media/image12.png"/><Relationship Id="rId22" Type="http://schemas.openxmlformats.org/officeDocument/2006/relationships/image" Target="../media/image16.png"/><Relationship Id="rId21" Type="http://schemas.openxmlformats.org/officeDocument/2006/relationships/hyperlink" Target="https://safeyoutube.net/w/VHKG" TargetMode="External"/><Relationship Id="rId24" Type="http://schemas.openxmlformats.org/officeDocument/2006/relationships/image" Target="../media/image13.png"/><Relationship Id="rId23" Type="http://schemas.openxmlformats.org/officeDocument/2006/relationships/slide" Target="/ppt/slides/slide16.xml"/><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hyperlink" Target="https://bucketfillers101.com/fun-bucket-jigsaw-puzzle/" TargetMode="External"/><Relationship Id="rId26" Type="http://schemas.openxmlformats.org/officeDocument/2006/relationships/hyperlink" Target="https://safeyoutube.net/w/FETS" TargetMode="External"/><Relationship Id="rId25" Type="http://schemas.openxmlformats.org/officeDocument/2006/relationships/image" Target="../media/image63.jpg"/><Relationship Id="rId28" Type="http://schemas.openxmlformats.org/officeDocument/2006/relationships/hyperlink" Target="https://safeyoutube.net/w/JXmW" TargetMode="External"/><Relationship Id="rId27"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19.png"/><Relationship Id="rId29"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2.png"/><Relationship Id="rId31" Type="http://schemas.openxmlformats.org/officeDocument/2006/relationships/image" Target="../media/image21.jpg"/><Relationship Id="rId30" Type="http://schemas.openxmlformats.org/officeDocument/2006/relationships/image" Target="../media/image72.png"/><Relationship Id="rId11" Type="http://schemas.openxmlformats.org/officeDocument/2006/relationships/hyperlink" Target="https://safeyoutube.net/w/K7nW" TargetMode="External"/><Relationship Id="rId33" Type="http://schemas.openxmlformats.org/officeDocument/2006/relationships/hyperlink" Target="https://www.nasponline.org/resources-and-publications/resources-and-podcasts/mental-health/school-psychology-and-mental-health/school-based-mental-health-services" TargetMode="External"/><Relationship Id="rId10" Type="http://schemas.openxmlformats.org/officeDocument/2006/relationships/image" Target="../media/image5.png"/><Relationship Id="rId32" Type="http://schemas.openxmlformats.org/officeDocument/2006/relationships/hyperlink" Target="https://www.nasponline.org/resources-and-publications/resources-and-podcasts/mental-health/school-psychology-and-mental-health/school-based-mental-health-services" TargetMode="External"/><Relationship Id="rId13" Type="http://schemas.openxmlformats.org/officeDocument/2006/relationships/slide" Target="/ppt/slides/slide15.xml"/><Relationship Id="rId35" Type="http://schemas.openxmlformats.org/officeDocument/2006/relationships/hyperlink" Target="https://safeyoutube.net/w/qMmW" TargetMode="External"/><Relationship Id="rId12" Type="http://schemas.openxmlformats.org/officeDocument/2006/relationships/image" Target="../media/image7.png"/><Relationship Id="rId34" Type="http://schemas.openxmlformats.org/officeDocument/2006/relationships/image" Target="../media/image22.jpg"/><Relationship Id="rId15" Type="http://schemas.openxmlformats.org/officeDocument/2006/relationships/hyperlink" Target="https://safeyoutube.net/w/TDIO" TargetMode="External"/><Relationship Id="rId37" Type="http://schemas.openxmlformats.org/officeDocument/2006/relationships/hyperlink" Target="https://safeyoutube.net/w/RJmW" TargetMode="External"/><Relationship Id="rId14" Type="http://schemas.openxmlformats.org/officeDocument/2006/relationships/image" Target="../media/image9.png"/><Relationship Id="rId36" Type="http://schemas.openxmlformats.org/officeDocument/2006/relationships/image" Target="../media/image24.png"/><Relationship Id="rId17" Type="http://schemas.openxmlformats.org/officeDocument/2006/relationships/hyperlink" Target="https://safeyoutube.net/w/cKlF" TargetMode="External"/><Relationship Id="rId16" Type="http://schemas.openxmlformats.org/officeDocument/2006/relationships/image" Target="../media/image17.png"/><Relationship Id="rId38" Type="http://schemas.openxmlformats.org/officeDocument/2006/relationships/image" Target="../media/image23.png"/><Relationship Id="rId19" Type="http://schemas.openxmlformats.org/officeDocument/2006/relationships/hyperlink" Target="https://safeyoutube.net/w/P0IP" TargetMode="External"/><Relationship Id="rId18" Type="http://schemas.openxmlformats.org/officeDocument/2006/relationships/image" Target="../media/image14.png"/></Relationships>
</file>

<file path=ppt/slides/_rels/slide15.xml.rels><?xml version="1.0" encoding="UTF-8" standalone="yes"?><Relationships xmlns="http://schemas.openxmlformats.org/package/2006/relationships"><Relationship Id="rId20" Type="http://schemas.openxmlformats.org/officeDocument/2006/relationships/hyperlink" Target="https://safeyoutube.net/w/7PIS" TargetMode="External"/><Relationship Id="rId22" Type="http://schemas.openxmlformats.org/officeDocument/2006/relationships/hyperlink" Target="http://www.youtube.com/watch?v=bRkILioT_NA&amp;list=PLAwOTEJXH-cPTQp0LPG-uMcHtcjYmLRkw" TargetMode="External"/><Relationship Id="rId21" Type="http://schemas.openxmlformats.org/officeDocument/2006/relationships/image" Target="../media/image33.png"/><Relationship Id="rId24" Type="http://schemas.openxmlformats.org/officeDocument/2006/relationships/hyperlink" Target="http://www.hellokids.com/r_699/coloring-pages/mandala-coloring-pages/mandalas-for-beginners" TargetMode="External"/><Relationship Id="rId23"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4.jpg"/><Relationship Id="rId26" Type="http://schemas.openxmlformats.org/officeDocument/2006/relationships/hyperlink" Target="https://www.eomega.org/article/walking-meditation-for-kids" TargetMode="External"/><Relationship Id="rId25" Type="http://schemas.openxmlformats.org/officeDocument/2006/relationships/image" Target="../media/image39.png"/><Relationship Id="rId28" Type="http://schemas.openxmlformats.org/officeDocument/2006/relationships/hyperlink" Target="https://safeyoutube.net/w/5EJS" TargetMode="External"/><Relationship Id="rId27" Type="http://schemas.openxmlformats.org/officeDocument/2006/relationships/image" Target="../media/image47.png"/><Relationship Id="rId5" Type="http://schemas.openxmlformats.org/officeDocument/2006/relationships/image" Target="../media/image27.png"/><Relationship Id="rId6" Type="http://schemas.openxmlformats.org/officeDocument/2006/relationships/image" Target="../media/image35.png"/><Relationship Id="rId29" Type="http://schemas.openxmlformats.org/officeDocument/2006/relationships/image" Target="../media/image36.png"/><Relationship Id="rId7" Type="http://schemas.openxmlformats.org/officeDocument/2006/relationships/hyperlink" Target="https://safeyoutube.net/w/kucG" TargetMode="External"/><Relationship Id="rId8" Type="http://schemas.openxmlformats.org/officeDocument/2006/relationships/image" Target="../media/image37.png"/><Relationship Id="rId31" Type="http://schemas.openxmlformats.org/officeDocument/2006/relationships/image" Target="../media/image38.png"/><Relationship Id="rId30" Type="http://schemas.openxmlformats.org/officeDocument/2006/relationships/hyperlink" Target="https://papergames.io/" TargetMode="External"/><Relationship Id="rId11" Type="http://schemas.openxmlformats.org/officeDocument/2006/relationships/image" Target="../media/image30.jpg"/><Relationship Id="rId33" Type="http://schemas.openxmlformats.org/officeDocument/2006/relationships/hyperlink" Target="https://safeyoutube.net/w/uXHP" TargetMode="External"/><Relationship Id="rId10" Type="http://schemas.openxmlformats.org/officeDocument/2006/relationships/image" Target="../media/image40.jpg"/><Relationship Id="rId32" Type="http://schemas.openxmlformats.org/officeDocument/2006/relationships/image" Target="../media/image43.gif"/><Relationship Id="rId13" Type="http://schemas.openxmlformats.org/officeDocument/2006/relationships/image" Target="../media/image32.jpg"/><Relationship Id="rId35" Type="http://schemas.openxmlformats.org/officeDocument/2006/relationships/hyperlink" Target="https://safeyoutube.net/w/kucG" TargetMode="External"/><Relationship Id="rId12" Type="http://schemas.openxmlformats.org/officeDocument/2006/relationships/image" Target="../media/image28.png"/><Relationship Id="rId34" Type="http://schemas.openxmlformats.org/officeDocument/2006/relationships/image" Target="../media/image41.png"/><Relationship Id="rId15" Type="http://schemas.openxmlformats.org/officeDocument/2006/relationships/image" Target="../media/image29.png"/><Relationship Id="rId14" Type="http://schemas.openxmlformats.org/officeDocument/2006/relationships/hyperlink" Target="https://www.galileogiftedschool.org/about/faculty-staff-administration/" TargetMode="External"/><Relationship Id="rId36" Type="http://schemas.openxmlformats.org/officeDocument/2006/relationships/slide" Target="/ppt/slides/slide14.xml"/><Relationship Id="rId17" Type="http://schemas.openxmlformats.org/officeDocument/2006/relationships/image" Target="../media/image50.png"/><Relationship Id="rId16" Type="http://schemas.openxmlformats.org/officeDocument/2006/relationships/hyperlink" Target="https://safeyoutube.net/w/P4IS" TargetMode="External"/><Relationship Id="rId19" Type="http://schemas.openxmlformats.org/officeDocument/2006/relationships/image" Target="../media/image31.png"/><Relationship Id="rId18" Type="http://schemas.openxmlformats.org/officeDocument/2006/relationships/hyperlink" Target="https://safeyoutube.net/w/rLIS" TargetMode="External"/></Relationships>
</file>

<file path=ppt/slides/_rels/slide16.xml.rels><?xml version="1.0" encoding="UTF-8" standalone="yes"?><Relationships xmlns="http://schemas.openxmlformats.org/package/2006/relationships"><Relationship Id="rId40" Type="http://schemas.openxmlformats.org/officeDocument/2006/relationships/image" Target="../media/image65.png"/><Relationship Id="rId42" Type="http://schemas.openxmlformats.org/officeDocument/2006/relationships/image" Target="../media/image64.png"/><Relationship Id="rId41" Type="http://schemas.openxmlformats.org/officeDocument/2006/relationships/hyperlink" Target="https://storage.needpix.com/rsynced_images/bean-bag-575777_1280.png" TargetMode="External"/><Relationship Id="rId44" Type="http://schemas.openxmlformats.org/officeDocument/2006/relationships/image" Target="../media/image68.png"/><Relationship Id="rId43" Type="http://schemas.openxmlformats.org/officeDocument/2006/relationships/hyperlink" Target="https://www.galileogiftedschool.org/about/faculty-staff-administration/" TargetMode="External"/><Relationship Id="rId46" Type="http://schemas.openxmlformats.org/officeDocument/2006/relationships/image" Target="../media/image67.png"/><Relationship Id="rId45" Type="http://schemas.openxmlformats.org/officeDocument/2006/relationships/hyperlink" Target="https://safeyoutube.net/w/AeTS" TargetMode="External"/><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c1.wallpaperflare.com/preview/119/900/1011/wall-bricks-baird.jpg" TargetMode="External"/><Relationship Id="rId4" Type="http://schemas.openxmlformats.org/officeDocument/2006/relationships/image" Target="../media/image42.jpg"/><Relationship Id="rId9" Type="http://schemas.openxmlformats.org/officeDocument/2006/relationships/hyperlink" Target="http://unofreak.com" TargetMode="External"/><Relationship Id="rId48" Type="http://schemas.openxmlformats.org/officeDocument/2006/relationships/image" Target="../media/image71.png"/><Relationship Id="rId47" Type="http://schemas.openxmlformats.org/officeDocument/2006/relationships/hyperlink" Target="https://safeyoutube.net/w/rFbQ" TargetMode="External"/><Relationship Id="rId49" Type="http://schemas.openxmlformats.org/officeDocument/2006/relationships/hyperlink" Target="https://app.gonoodle.com/activities/lets-unwind?sp=search&amp;sn=search&amp;st=video%20versions&amp;sid=460" TargetMode="External"/><Relationship Id="rId5" Type="http://schemas.openxmlformats.org/officeDocument/2006/relationships/hyperlink" Target="https://jamboard.google.com/" TargetMode="External"/><Relationship Id="rId6" Type="http://schemas.openxmlformats.org/officeDocument/2006/relationships/image" Target="../media/image45.png"/><Relationship Id="rId7" Type="http://schemas.openxmlformats.org/officeDocument/2006/relationships/hyperlink" Target="http://www.papergames.io" TargetMode="External"/><Relationship Id="rId8" Type="http://schemas.openxmlformats.org/officeDocument/2006/relationships/image" Target="../media/image48.png"/><Relationship Id="rId31" Type="http://schemas.openxmlformats.org/officeDocument/2006/relationships/image" Target="../media/image57.png"/><Relationship Id="rId30" Type="http://schemas.openxmlformats.org/officeDocument/2006/relationships/hyperlink" Target="https://safeyoutube.net/w/99TS" TargetMode="External"/><Relationship Id="rId33" Type="http://schemas.openxmlformats.org/officeDocument/2006/relationships/image" Target="../media/image37.png"/><Relationship Id="rId32" Type="http://schemas.openxmlformats.org/officeDocument/2006/relationships/hyperlink" Target="https://safeyoutube.net/w/kucG" TargetMode="External"/><Relationship Id="rId35" Type="http://schemas.openxmlformats.org/officeDocument/2006/relationships/hyperlink" Target="https://storage.needpix.com/rsynced_images/bean-bag-575777_1280.png" TargetMode="External"/><Relationship Id="rId34" Type="http://schemas.openxmlformats.org/officeDocument/2006/relationships/image" Target="../media/image60.png"/><Relationship Id="rId37" Type="http://schemas.openxmlformats.org/officeDocument/2006/relationships/hyperlink" Target="https://www.cbc.ca/kids/games/all/four-colours" TargetMode="External"/><Relationship Id="rId36" Type="http://schemas.openxmlformats.org/officeDocument/2006/relationships/image" Target="../media/image13.png"/><Relationship Id="rId39" Type="http://schemas.openxmlformats.org/officeDocument/2006/relationships/hyperlink" Target="https://safeyoutube.net/w/KLnF" TargetMode="External"/><Relationship Id="rId38" Type="http://schemas.openxmlformats.org/officeDocument/2006/relationships/hyperlink" Target="http://www.papergames.io" TargetMode="External"/><Relationship Id="rId20" Type="http://schemas.openxmlformats.org/officeDocument/2006/relationships/hyperlink" Target="https://blissfulkids.com/mindful-feet-a-body-scan-for-children/#:~:text=The%20body%20scan%20is%20a,you%20can%20sit%20or%20stand." TargetMode="External"/><Relationship Id="rId22" Type="http://schemas.openxmlformats.org/officeDocument/2006/relationships/hyperlink" Target="https://copingskillsforkids.com/managing-anger" TargetMode="External"/><Relationship Id="rId21" Type="http://schemas.openxmlformats.org/officeDocument/2006/relationships/image" Target="../media/image62.png"/><Relationship Id="rId24" Type="http://schemas.openxmlformats.org/officeDocument/2006/relationships/image" Target="../media/image58.jpg"/><Relationship Id="rId23" Type="http://schemas.openxmlformats.org/officeDocument/2006/relationships/image" Target="../media/image66.png"/><Relationship Id="rId26" Type="http://schemas.openxmlformats.org/officeDocument/2006/relationships/hyperlink" Target="https://safeyoutube.net/w/vCTS" TargetMode="External"/><Relationship Id="rId25" Type="http://schemas.openxmlformats.org/officeDocument/2006/relationships/image" Target="../media/image61.png"/><Relationship Id="rId28" Type="http://schemas.openxmlformats.org/officeDocument/2006/relationships/image" Target="../media/image59.png"/><Relationship Id="rId27" Type="http://schemas.openxmlformats.org/officeDocument/2006/relationships/image" Target="../media/image46.png"/><Relationship Id="rId29" Type="http://schemas.openxmlformats.org/officeDocument/2006/relationships/image" Target="../media/image54.png"/><Relationship Id="rId51" Type="http://schemas.openxmlformats.org/officeDocument/2006/relationships/hyperlink" Target="https://safeyoutube.net/w/emzO" TargetMode="External"/><Relationship Id="rId50" Type="http://schemas.openxmlformats.org/officeDocument/2006/relationships/image" Target="../media/image69.gif"/><Relationship Id="rId53" Type="http://schemas.openxmlformats.org/officeDocument/2006/relationships/slide" Target="/ppt/slides/slide14.xml"/><Relationship Id="rId52" Type="http://schemas.openxmlformats.org/officeDocument/2006/relationships/image" Target="../media/image70.png"/><Relationship Id="rId11" Type="http://schemas.openxmlformats.org/officeDocument/2006/relationships/hyperlink" Target="https://www.adventure-in-a-box.com/free-printable-mood-emotion-wheel-chart-for-children/" TargetMode="External"/><Relationship Id="rId10" Type="http://schemas.openxmlformats.org/officeDocument/2006/relationships/image" Target="../media/image51.png"/><Relationship Id="rId13" Type="http://schemas.openxmlformats.org/officeDocument/2006/relationships/hyperlink" Target="https://papergames.io/" TargetMode="External"/><Relationship Id="rId12" Type="http://schemas.openxmlformats.org/officeDocument/2006/relationships/image" Target="../media/image52.png"/><Relationship Id="rId15" Type="http://schemas.openxmlformats.org/officeDocument/2006/relationships/image" Target="../media/image53.png"/><Relationship Id="rId14" Type="http://schemas.openxmlformats.org/officeDocument/2006/relationships/image" Target="../media/image38.png"/><Relationship Id="rId17" Type="http://schemas.openxmlformats.org/officeDocument/2006/relationships/image" Target="../media/image56.png"/><Relationship Id="rId16" Type="http://schemas.openxmlformats.org/officeDocument/2006/relationships/hyperlink" Target="https://storage.needpix.com/rsynced_images/bean-bag-575777_1280.png" TargetMode="External"/><Relationship Id="rId19" Type="http://schemas.openxmlformats.org/officeDocument/2006/relationships/image" Target="../media/image55.png"/><Relationship Id="rId18" Type="http://schemas.openxmlformats.org/officeDocument/2006/relationships/hyperlink" Target="https://toytheater.com/basketbal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meet.google.com/jep-qmnu-iog" TargetMode="External"/><Relationship Id="rId4" Type="http://schemas.openxmlformats.org/officeDocument/2006/relationships/hyperlink" Target="http://meet.google.com/njr-muoz-nu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youtube.com/watch?v=WhVad8ToCiU" TargetMode="Externa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consciousdiscipline.com/" TargetMode="External"/><Relationship Id="rId4" Type="http://schemas.openxmlformats.org/officeDocument/2006/relationships/image" Target="../media/image18.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Parenting in a Pandemic</a:t>
            </a:r>
            <a:endParaRPr>
              <a:solidFill>
                <a:schemeClr val="lt2"/>
              </a:solidFill>
            </a:endParaRPr>
          </a:p>
        </p:txBody>
      </p:sp>
      <p:sp>
        <p:nvSpPr>
          <p:cNvPr id="187" name="Google Shape;187;p25"/>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Parent Empowerment Workshop</a:t>
            </a:r>
            <a:endParaRPr/>
          </a:p>
          <a:p>
            <a:pPr indent="0" lvl="0" marL="0" rtl="0" algn="l">
              <a:spcBef>
                <a:spcPts val="0"/>
              </a:spcBef>
              <a:spcAft>
                <a:spcPts val="0"/>
              </a:spcAft>
              <a:buNone/>
            </a:pPr>
            <a:r>
              <a:rPr lang="en"/>
              <a:t>By Amanda Romano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4"/>
          <p:cNvSpPr txBox="1"/>
          <p:nvPr>
            <p:ph type="title"/>
          </p:nvPr>
        </p:nvSpPr>
        <p:spPr>
          <a:xfrm>
            <a:off x="816775" y="297150"/>
            <a:ext cx="6958500" cy="7146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sz="2400">
                <a:solidFill>
                  <a:schemeClr val="accent5"/>
                </a:solidFill>
              </a:rPr>
              <a:t>Keep Explanations Age-Appropriate</a:t>
            </a:r>
            <a:endParaRPr b="1" sz="2400">
              <a:solidFill>
                <a:schemeClr val="accent5"/>
              </a:solidFill>
            </a:endParaRPr>
          </a:p>
        </p:txBody>
      </p:sp>
      <p:sp>
        <p:nvSpPr>
          <p:cNvPr id="244" name="Google Shape;244;p34"/>
          <p:cNvSpPr txBox="1"/>
          <p:nvPr/>
        </p:nvSpPr>
        <p:spPr>
          <a:xfrm>
            <a:off x="820700" y="1181525"/>
            <a:ext cx="4768500" cy="30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lt2"/>
                </a:solidFill>
              </a:rPr>
              <a:t>Early elementary school children.</a:t>
            </a:r>
            <a:r>
              <a:rPr lang="en" sz="1600">
                <a:solidFill>
                  <a:schemeClr val="lt2"/>
                </a:solidFill>
              </a:rPr>
              <a:t> </a:t>
            </a:r>
            <a:endParaRPr sz="1600">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lnSpc>
                <a:spcPct val="115000"/>
              </a:lnSpc>
              <a:spcBef>
                <a:spcPts val="0"/>
              </a:spcBef>
              <a:spcAft>
                <a:spcPts val="0"/>
              </a:spcAft>
              <a:buNone/>
            </a:pPr>
            <a:r>
              <a:rPr lang="en">
                <a:solidFill>
                  <a:schemeClr val="lt2"/>
                </a:solidFill>
              </a:rPr>
              <a:t>Provide brief, simple information that balances COVID-19 facts with appropriate reassurances that adults are there to help keep them healthy and to take care of them if they do get sick. Give simple examples of the steps people make every day to stop germs and stay healthy, such as washing hands. Use language such as "adults are working hard to keep you safe."</a:t>
            </a:r>
            <a:endParaRPr>
              <a:solidFill>
                <a:schemeClr val="lt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50">
                <a:solidFill>
                  <a:schemeClr val="lt2"/>
                </a:solidFill>
              </a:rPr>
              <a:t>Upper elementary and early middle school children</a:t>
            </a:r>
            <a:endParaRPr b="1" sz="1650">
              <a:solidFill>
                <a:schemeClr val="lt2"/>
              </a:solidFill>
            </a:endParaRPr>
          </a:p>
          <a:p>
            <a:pPr indent="0" lvl="0" marL="0" rtl="0" algn="l">
              <a:spcBef>
                <a:spcPts val="0"/>
              </a:spcBef>
              <a:spcAft>
                <a:spcPts val="0"/>
              </a:spcAft>
              <a:buNone/>
            </a:pPr>
            <a:r>
              <a:t/>
            </a:r>
            <a:endParaRPr sz="1650">
              <a:solidFill>
                <a:schemeClr val="lt2"/>
              </a:solidFill>
            </a:endParaRPr>
          </a:p>
          <a:p>
            <a:pPr indent="0" lvl="0" marL="0" rtl="0" algn="l">
              <a:lnSpc>
                <a:spcPct val="115000"/>
              </a:lnSpc>
              <a:spcBef>
                <a:spcPts val="0"/>
              </a:spcBef>
              <a:spcAft>
                <a:spcPts val="0"/>
              </a:spcAft>
              <a:buNone/>
            </a:pPr>
            <a:r>
              <a:rPr lang="en" sz="1450">
                <a:solidFill>
                  <a:schemeClr val="lt2"/>
                </a:solidFill>
                <a:latin typeface="Arial"/>
                <a:ea typeface="Arial"/>
                <a:cs typeface="Arial"/>
                <a:sym typeface="Arial"/>
              </a:rPr>
              <a:t>This age group often is more vocal in asking questions about whether they indeed are safe and what will happen if COVID-19 spreads in their area. They may need assistance separating reality from rumor and fantasy. Discuss the efforts national, state, and community leaders are taking to prevent germs from spreading.</a:t>
            </a:r>
            <a:endParaRPr sz="2050">
              <a:solidFill>
                <a:schemeClr val="lt2"/>
              </a:solidFill>
            </a:endParaRPr>
          </a:p>
          <a:p>
            <a:pPr indent="0" lvl="0" marL="0" rtl="0" algn="l">
              <a:spcBef>
                <a:spcPts val="0"/>
              </a:spcBef>
              <a:spcAft>
                <a:spcPts val="0"/>
              </a:spcAft>
              <a:buNone/>
            </a:pPr>
            <a:r>
              <a:rPr lang="en" sz="1650">
                <a:solidFill>
                  <a:schemeClr val="lt2"/>
                </a:solidFill>
              </a:rPr>
              <a:t> </a:t>
            </a:r>
            <a:endParaRPr sz="1650">
              <a:solidFill>
                <a:schemeClr val="lt2"/>
              </a:solidFill>
            </a:endParaRPr>
          </a:p>
        </p:txBody>
      </p:sp>
      <p:sp>
        <p:nvSpPr>
          <p:cNvPr id="250" name="Google Shape;250;p35"/>
          <p:cNvSpPr txBox="1"/>
          <p:nvPr>
            <p:ph idx="1" type="body"/>
          </p:nvPr>
        </p:nvSpPr>
        <p:spPr>
          <a:xfrm>
            <a:off x="1297500" y="2072975"/>
            <a:ext cx="7038900" cy="240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chemeClr val="lt2"/>
              </a:solidFill>
            </a:endParaRPr>
          </a:p>
          <a:p>
            <a:pPr indent="0" lvl="0" marL="0" rtl="0" algn="l">
              <a:spcBef>
                <a:spcPts val="1600"/>
              </a:spcBef>
              <a:spcAft>
                <a:spcPts val="0"/>
              </a:spcAft>
              <a:buNone/>
            </a:pPr>
            <a:r>
              <a:rPr b="1" lang="en" sz="1600">
                <a:solidFill>
                  <a:schemeClr val="lt2"/>
                </a:solidFill>
              </a:rPr>
              <a:t>Upper middle and high school students</a:t>
            </a:r>
            <a:endParaRPr b="1" sz="1600">
              <a:solidFill>
                <a:schemeClr val="lt2"/>
              </a:solidFill>
            </a:endParaRPr>
          </a:p>
          <a:p>
            <a:pPr indent="0" lvl="0" marL="0" rtl="0" algn="l">
              <a:lnSpc>
                <a:spcPct val="115000"/>
              </a:lnSpc>
              <a:spcBef>
                <a:spcPts val="1600"/>
              </a:spcBef>
              <a:spcAft>
                <a:spcPts val="0"/>
              </a:spcAft>
              <a:buNone/>
            </a:pPr>
            <a:r>
              <a:rPr lang="en" sz="1450">
                <a:solidFill>
                  <a:schemeClr val="lt2"/>
                </a:solidFill>
                <a:latin typeface="Arial"/>
                <a:ea typeface="Arial"/>
                <a:cs typeface="Arial"/>
                <a:sym typeface="Arial"/>
              </a:rPr>
              <a:t>Issues can be discussed in more depth. Refer them to appropriate sources of COVID-19 facts. Provide honest, accurate, and factual information about the current status of COVID-19. Engage them in decision-making about family plans, scheduling, and helping with chores at home.</a:t>
            </a:r>
            <a:endParaRPr b="1" sz="1450">
              <a:solidFill>
                <a:schemeClr val="lt2"/>
              </a:solidFill>
            </a:endParaRPr>
          </a:p>
          <a:p>
            <a:pPr indent="0" lvl="0" marL="0" rtl="0" algn="l">
              <a:spcBef>
                <a:spcPts val="1600"/>
              </a:spcBef>
              <a:spcAft>
                <a:spcPts val="1600"/>
              </a:spcAft>
              <a:buNone/>
            </a:pPr>
            <a:r>
              <a:t/>
            </a:r>
            <a:endParaRPr b="1" sz="1600">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6"/>
          <p:cNvSpPr txBox="1"/>
          <p:nvPr>
            <p:ph type="title"/>
          </p:nvPr>
        </p:nvSpPr>
        <p:spPr>
          <a:xfrm>
            <a:off x="823850" y="261775"/>
            <a:ext cx="5954100" cy="5235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sz="2400">
                <a:solidFill>
                  <a:schemeClr val="accent5"/>
                </a:solidFill>
              </a:rPr>
              <a:t>Stay Connected to School</a:t>
            </a:r>
            <a:endParaRPr b="1" sz="2400">
              <a:solidFill>
                <a:schemeClr val="accent5"/>
              </a:solidFill>
            </a:endParaRPr>
          </a:p>
        </p:txBody>
      </p:sp>
      <p:sp>
        <p:nvSpPr>
          <p:cNvPr id="256" name="Google Shape;256;p36"/>
          <p:cNvSpPr txBox="1"/>
          <p:nvPr/>
        </p:nvSpPr>
        <p:spPr>
          <a:xfrm>
            <a:off x="905600" y="1032950"/>
            <a:ext cx="4881600" cy="316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chemeClr val="lt2"/>
                </a:solidFill>
              </a:rPr>
              <a:t>Stay in touch. Find out how the school is communicating with families and students. Be sure to read any communications you receive. Check with your children, particularly older ones, as they may be receiving information directly that would be helpful for you to know.</a:t>
            </a:r>
            <a:endParaRPr sz="1450">
              <a:solidFill>
                <a:schemeClr val="lt2"/>
              </a:solidFill>
            </a:endParaRPr>
          </a:p>
          <a:p>
            <a:pPr indent="0" lvl="0" marL="0" rtl="0" algn="l">
              <a:lnSpc>
                <a:spcPct val="115000"/>
              </a:lnSpc>
              <a:spcBef>
                <a:spcPts val="3800"/>
              </a:spcBef>
              <a:spcAft>
                <a:spcPts val="0"/>
              </a:spcAft>
              <a:buNone/>
            </a:pPr>
            <a:r>
              <a:rPr lang="en" sz="1450">
                <a:solidFill>
                  <a:schemeClr val="lt2"/>
                </a:solidFill>
              </a:rPr>
              <a:t>Connect with school staff. Reach out to your child’s teacher and other relevant school staff if you have concerns about their coping abilities and keeping up with assignments or activities. </a:t>
            </a:r>
            <a:endParaRPr sz="1450">
              <a:solidFill>
                <a:schemeClr val="lt2"/>
              </a:solidFill>
            </a:endParaRPr>
          </a:p>
          <a:p>
            <a:pPr indent="0" lvl="0" marL="0" rtl="0" algn="l">
              <a:lnSpc>
                <a:spcPct val="115000"/>
              </a:lnSpc>
              <a:spcBef>
                <a:spcPts val="3000"/>
              </a:spcBef>
              <a:spcAft>
                <a:spcPts val="0"/>
              </a:spcAft>
              <a:buNone/>
            </a:pPr>
            <a:r>
              <a:rPr lang="en" sz="1450">
                <a:solidFill>
                  <a:schemeClr val="lt2"/>
                </a:solidFill>
              </a:rPr>
              <a:t>We are all on the same team! </a:t>
            </a:r>
            <a:endParaRPr sz="1450">
              <a:solidFill>
                <a:schemeClr val="lt2"/>
              </a:solidFill>
            </a:endParaRPr>
          </a:p>
          <a:p>
            <a:pPr indent="0" lvl="0" marL="0" rtl="0" algn="l">
              <a:spcBef>
                <a:spcPts val="3000"/>
              </a:spcBef>
              <a:spcAft>
                <a:spcPts val="0"/>
              </a:spcAft>
              <a:buNone/>
            </a:pPr>
            <a:r>
              <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a:solidFill>
                  <a:schemeClr val="accent5"/>
                </a:solidFill>
              </a:rPr>
              <a:t>Set Reasonable Expectations</a:t>
            </a:r>
            <a:endParaRPr b="1">
              <a:solidFill>
                <a:schemeClr val="accent5"/>
              </a:solidFill>
            </a:endParaRPr>
          </a:p>
        </p:txBody>
      </p:sp>
      <p:sp>
        <p:nvSpPr>
          <p:cNvPr id="262" name="Google Shape;262;p37"/>
          <p:cNvSpPr txBox="1"/>
          <p:nvPr>
            <p:ph idx="1" type="body"/>
          </p:nvPr>
        </p:nvSpPr>
        <p:spPr>
          <a:xfrm>
            <a:off x="1233825" y="1307850"/>
            <a:ext cx="41220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We want your child to learn as much as possible, but it’s also important to realize that kids have likely experienced some academic or social regression as a result of being isolated and out of school. </a:t>
            </a:r>
            <a:endParaRPr sz="1500">
              <a:solidFill>
                <a:schemeClr val="lt2"/>
              </a:solidFill>
            </a:endParaRPr>
          </a:p>
          <a:p>
            <a:pPr indent="0" lvl="0" marL="0" rtl="0" algn="l">
              <a:spcBef>
                <a:spcPts val="1600"/>
              </a:spcBef>
              <a:spcAft>
                <a:spcPts val="1600"/>
              </a:spcAft>
              <a:buNone/>
            </a:pPr>
            <a:r>
              <a:rPr lang="en" sz="1500">
                <a:solidFill>
                  <a:schemeClr val="lt2"/>
                </a:solidFill>
              </a:rPr>
              <a:t>Stay focused on the big picture!  </a:t>
            </a:r>
            <a:endParaRPr sz="1500">
              <a:solidFill>
                <a:schemeClr val="lt2"/>
              </a:solidFill>
            </a:endParaRPr>
          </a:p>
        </p:txBody>
      </p:sp>
      <p:pic>
        <p:nvPicPr>
          <p:cNvPr id="263" name="Google Shape;263;p37"/>
          <p:cNvPicPr preferRelativeResize="0"/>
          <p:nvPr/>
        </p:nvPicPr>
        <p:blipFill>
          <a:blip r:embed="rId3">
            <a:alphaModFix/>
          </a:blip>
          <a:stretch>
            <a:fillRect/>
          </a:stretch>
        </p:blipFill>
        <p:spPr>
          <a:xfrm>
            <a:off x="5540713" y="1038225"/>
            <a:ext cx="3057525" cy="3067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8"/>
          <p:cNvPicPr preferRelativeResize="0"/>
          <p:nvPr/>
        </p:nvPicPr>
        <p:blipFill rotWithShape="1">
          <a:blip r:embed="rId3">
            <a:alphaModFix/>
          </a:blip>
          <a:srcRect b="45954" l="0" r="0" t="0"/>
          <a:stretch/>
        </p:blipFill>
        <p:spPr>
          <a:xfrm>
            <a:off x="107950" y="284700"/>
            <a:ext cx="9144000" cy="3706272"/>
          </a:xfrm>
          <a:prstGeom prst="rect">
            <a:avLst/>
          </a:prstGeom>
          <a:noFill/>
          <a:ln>
            <a:noFill/>
          </a:ln>
        </p:spPr>
      </p:pic>
      <p:pic>
        <p:nvPicPr>
          <p:cNvPr id="269" name="Google Shape;269;p38"/>
          <p:cNvPicPr preferRelativeResize="0"/>
          <p:nvPr/>
        </p:nvPicPr>
        <p:blipFill rotWithShape="1">
          <a:blip r:embed="rId4">
            <a:alphaModFix/>
          </a:blip>
          <a:srcRect b="19749" l="0" r="0" t="0"/>
          <a:stretch/>
        </p:blipFill>
        <p:spPr>
          <a:xfrm>
            <a:off x="47" y="3706275"/>
            <a:ext cx="3144253" cy="1416475"/>
          </a:xfrm>
          <a:prstGeom prst="rect">
            <a:avLst/>
          </a:prstGeom>
          <a:noFill/>
          <a:ln>
            <a:noFill/>
          </a:ln>
        </p:spPr>
      </p:pic>
      <p:pic>
        <p:nvPicPr>
          <p:cNvPr id="270" name="Google Shape;270;p38"/>
          <p:cNvPicPr preferRelativeResize="0"/>
          <p:nvPr/>
        </p:nvPicPr>
        <p:blipFill rotWithShape="1">
          <a:blip r:embed="rId4">
            <a:alphaModFix/>
          </a:blip>
          <a:srcRect b="19749" l="11832" r="0" t="0"/>
          <a:stretch/>
        </p:blipFill>
        <p:spPr>
          <a:xfrm rot="10800000">
            <a:off x="4862250" y="3706275"/>
            <a:ext cx="2772299" cy="1416475"/>
          </a:xfrm>
          <a:prstGeom prst="rect">
            <a:avLst/>
          </a:prstGeom>
          <a:noFill/>
          <a:ln>
            <a:noFill/>
          </a:ln>
        </p:spPr>
      </p:pic>
      <p:pic>
        <p:nvPicPr>
          <p:cNvPr id="271" name="Google Shape;271;p38"/>
          <p:cNvPicPr preferRelativeResize="0"/>
          <p:nvPr/>
        </p:nvPicPr>
        <p:blipFill rotWithShape="1">
          <a:blip r:embed="rId4">
            <a:alphaModFix/>
          </a:blip>
          <a:srcRect b="19749" l="50925" r="0" t="0"/>
          <a:stretch/>
        </p:blipFill>
        <p:spPr>
          <a:xfrm>
            <a:off x="7600950" y="3706275"/>
            <a:ext cx="1543049" cy="1416475"/>
          </a:xfrm>
          <a:prstGeom prst="rect">
            <a:avLst/>
          </a:prstGeom>
          <a:noFill/>
          <a:ln>
            <a:noFill/>
          </a:ln>
        </p:spPr>
      </p:pic>
      <p:pic>
        <p:nvPicPr>
          <p:cNvPr id="272" name="Google Shape;272;p38"/>
          <p:cNvPicPr preferRelativeResize="0"/>
          <p:nvPr/>
        </p:nvPicPr>
        <p:blipFill rotWithShape="1">
          <a:blip r:embed="rId4">
            <a:alphaModFix/>
          </a:blip>
          <a:srcRect b="19749" l="0" r="67889" t="0"/>
          <a:stretch/>
        </p:blipFill>
        <p:spPr>
          <a:xfrm>
            <a:off x="3886200" y="3706275"/>
            <a:ext cx="1009650" cy="1416475"/>
          </a:xfrm>
          <a:prstGeom prst="rect">
            <a:avLst/>
          </a:prstGeom>
          <a:noFill/>
          <a:ln>
            <a:noFill/>
          </a:ln>
        </p:spPr>
      </p:pic>
      <p:pic>
        <p:nvPicPr>
          <p:cNvPr id="273" name="Google Shape;273;p38"/>
          <p:cNvPicPr preferRelativeResize="0"/>
          <p:nvPr/>
        </p:nvPicPr>
        <p:blipFill rotWithShape="1">
          <a:blip r:embed="rId4">
            <a:alphaModFix/>
          </a:blip>
          <a:srcRect b="19749" l="50925" r="0" t="0"/>
          <a:stretch/>
        </p:blipFill>
        <p:spPr>
          <a:xfrm>
            <a:off x="3028950" y="3706275"/>
            <a:ext cx="1543049" cy="1416475"/>
          </a:xfrm>
          <a:prstGeom prst="rect">
            <a:avLst/>
          </a:prstGeom>
          <a:noFill/>
          <a:ln>
            <a:noFill/>
          </a:ln>
        </p:spPr>
      </p:pic>
      <p:pic>
        <p:nvPicPr>
          <p:cNvPr id="274" name="Google Shape;274;p38"/>
          <p:cNvPicPr preferRelativeResize="0"/>
          <p:nvPr/>
        </p:nvPicPr>
        <p:blipFill rotWithShape="1">
          <a:blip r:embed="rId5">
            <a:alphaModFix/>
          </a:blip>
          <a:srcRect b="0" l="0" r="0" t="0"/>
          <a:stretch/>
        </p:blipFill>
        <p:spPr>
          <a:xfrm flipH="1">
            <a:off x="4363500" y="-12"/>
            <a:ext cx="4762500" cy="4010025"/>
          </a:xfrm>
          <a:prstGeom prst="rect">
            <a:avLst/>
          </a:prstGeom>
          <a:noFill/>
          <a:ln>
            <a:noFill/>
          </a:ln>
        </p:spPr>
      </p:pic>
      <p:pic>
        <p:nvPicPr>
          <p:cNvPr id="275" name="Google Shape;275;p38"/>
          <p:cNvPicPr preferRelativeResize="0"/>
          <p:nvPr/>
        </p:nvPicPr>
        <p:blipFill rotWithShape="1">
          <a:blip r:embed="rId6">
            <a:alphaModFix/>
          </a:blip>
          <a:srcRect b="8116" l="49556" r="0" t="8123"/>
          <a:stretch/>
        </p:blipFill>
        <p:spPr>
          <a:xfrm rot="-240002">
            <a:off x="6531625" y="1295402"/>
            <a:ext cx="3468573" cy="4322121"/>
          </a:xfrm>
          <a:prstGeom prst="rect">
            <a:avLst/>
          </a:prstGeom>
          <a:noFill/>
          <a:ln>
            <a:noFill/>
          </a:ln>
        </p:spPr>
      </p:pic>
      <p:pic>
        <p:nvPicPr>
          <p:cNvPr id="276" name="Google Shape;276;p38"/>
          <p:cNvPicPr preferRelativeResize="0"/>
          <p:nvPr/>
        </p:nvPicPr>
        <p:blipFill rotWithShape="1">
          <a:blip r:embed="rId7">
            <a:alphaModFix/>
          </a:blip>
          <a:srcRect b="24413" l="0" r="58492" t="18544"/>
          <a:stretch/>
        </p:blipFill>
        <p:spPr>
          <a:xfrm>
            <a:off x="-172225" y="2034727"/>
            <a:ext cx="2910925" cy="3002097"/>
          </a:xfrm>
          <a:prstGeom prst="rect">
            <a:avLst/>
          </a:prstGeom>
          <a:noFill/>
          <a:ln>
            <a:noFill/>
          </a:ln>
        </p:spPr>
      </p:pic>
      <p:pic>
        <p:nvPicPr>
          <p:cNvPr id="277" name="Google Shape;277;p38"/>
          <p:cNvPicPr preferRelativeResize="0"/>
          <p:nvPr/>
        </p:nvPicPr>
        <p:blipFill rotWithShape="1">
          <a:blip r:embed="rId8">
            <a:alphaModFix/>
          </a:blip>
          <a:srcRect b="36851" l="0" r="0" t="34813"/>
          <a:stretch/>
        </p:blipFill>
        <p:spPr>
          <a:xfrm>
            <a:off x="2266950" y="3817800"/>
            <a:ext cx="4605600" cy="1304951"/>
          </a:xfrm>
          <a:prstGeom prst="rect">
            <a:avLst/>
          </a:prstGeom>
          <a:noFill/>
          <a:ln>
            <a:noFill/>
          </a:ln>
        </p:spPr>
      </p:pic>
      <p:pic>
        <p:nvPicPr>
          <p:cNvPr id="278" name="Google Shape;278;p38">
            <a:hlinkClick r:id="rId9"/>
          </p:cNvPr>
          <p:cNvPicPr preferRelativeResize="0"/>
          <p:nvPr/>
        </p:nvPicPr>
        <p:blipFill rotWithShape="1">
          <a:blip r:embed="rId10">
            <a:alphaModFix/>
          </a:blip>
          <a:srcRect b="0" l="0" r="0" t="0"/>
          <a:stretch/>
        </p:blipFill>
        <p:spPr>
          <a:xfrm>
            <a:off x="7911675" y="284700"/>
            <a:ext cx="921600" cy="921600"/>
          </a:xfrm>
          <a:prstGeom prst="rect">
            <a:avLst/>
          </a:prstGeom>
          <a:noFill/>
          <a:ln>
            <a:noFill/>
          </a:ln>
        </p:spPr>
      </p:pic>
      <p:pic>
        <p:nvPicPr>
          <p:cNvPr id="279" name="Google Shape;279;p38">
            <a:hlinkClick r:id="rId11"/>
          </p:cNvPr>
          <p:cNvPicPr preferRelativeResize="0"/>
          <p:nvPr/>
        </p:nvPicPr>
        <p:blipFill rotWithShape="1">
          <a:blip r:embed="rId12">
            <a:alphaModFix/>
          </a:blip>
          <a:srcRect b="0" l="0" r="0" t="0"/>
          <a:stretch/>
        </p:blipFill>
        <p:spPr>
          <a:xfrm>
            <a:off x="5787600" y="2130802"/>
            <a:ext cx="738045" cy="738025"/>
          </a:xfrm>
          <a:prstGeom prst="rect">
            <a:avLst/>
          </a:prstGeom>
          <a:noFill/>
          <a:ln>
            <a:noFill/>
          </a:ln>
        </p:spPr>
      </p:pic>
      <p:sp>
        <p:nvSpPr>
          <p:cNvPr id="280" name="Google Shape;280;p38"/>
          <p:cNvSpPr/>
          <p:nvPr/>
        </p:nvSpPr>
        <p:spPr>
          <a:xfrm>
            <a:off x="2242050" y="1998725"/>
            <a:ext cx="1471500" cy="921600"/>
          </a:xfrm>
          <a:prstGeom prst="wedgeRoundRectCallout">
            <a:avLst>
              <a:gd fmla="val -72454" name="adj1"/>
              <a:gd fmla="val -5732" name="adj2"/>
              <a:gd fmla="val 0" name="adj3"/>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1155CC"/>
                </a:solidFill>
                <a:latin typeface="Caveat"/>
                <a:ea typeface="Caveat"/>
                <a:cs typeface="Caveat"/>
                <a:sym typeface="Caveat"/>
              </a:rPr>
              <a:t>Welcome. We are your Galileo Mental Health Counselors! I am Ms. Hilligas.</a:t>
            </a:r>
            <a:endParaRPr b="0" i="0" sz="1200" u="none" cap="none" strike="noStrike">
              <a:solidFill>
                <a:srgbClr val="1155CC"/>
              </a:solidFill>
              <a:latin typeface="Caveat"/>
              <a:ea typeface="Caveat"/>
              <a:cs typeface="Caveat"/>
              <a:sym typeface="Caveat"/>
            </a:endParaRPr>
          </a:p>
        </p:txBody>
      </p:sp>
      <p:pic>
        <p:nvPicPr>
          <p:cNvPr id="281" name="Google Shape;281;p38">
            <a:hlinkClick action="ppaction://hlinksldjump" r:id="rId13"/>
          </p:cNvPr>
          <p:cNvPicPr preferRelativeResize="0"/>
          <p:nvPr/>
        </p:nvPicPr>
        <p:blipFill rotWithShape="1">
          <a:blip r:embed="rId14">
            <a:alphaModFix/>
          </a:blip>
          <a:srcRect b="0" l="0" r="0" t="0"/>
          <a:stretch/>
        </p:blipFill>
        <p:spPr>
          <a:xfrm flipH="1">
            <a:off x="-97888" y="1179400"/>
            <a:ext cx="3371850" cy="3371850"/>
          </a:xfrm>
          <a:prstGeom prst="rect">
            <a:avLst/>
          </a:prstGeom>
          <a:noFill/>
          <a:ln>
            <a:noFill/>
          </a:ln>
        </p:spPr>
      </p:pic>
      <p:sp>
        <p:nvSpPr>
          <p:cNvPr id="282" name="Google Shape;282;p38"/>
          <p:cNvSpPr/>
          <p:nvPr/>
        </p:nvSpPr>
        <p:spPr>
          <a:xfrm>
            <a:off x="5841875" y="2879350"/>
            <a:ext cx="1273800" cy="770100"/>
          </a:xfrm>
          <a:prstGeom prst="wedgeRoundRectCallout">
            <a:avLst>
              <a:gd fmla="val 72704" name="adj1"/>
              <a:gd fmla="val -64034" name="adj2"/>
              <a:gd fmla="val 0" name="adj3"/>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1155CC"/>
                </a:solidFill>
                <a:latin typeface="Caveat"/>
                <a:ea typeface="Caveat"/>
                <a:cs typeface="Caveat"/>
                <a:sym typeface="Caveat"/>
              </a:rPr>
              <a:t>And, I am Mrs. Barnes. Feel free to click around!</a:t>
            </a:r>
            <a:endParaRPr b="0" i="0" sz="1200" u="none" cap="none" strike="noStrike">
              <a:solidFill>
                <a:srgbClr val="1155CC"/>
              </a:solidFill>
              <a:latin typeface="Caveat"/>
              <a:ea typeface="Caveat"/>
              <a:cs typeface="Caveat"/>
              <a:sym typeface="Caveat"/>
            </a:endParaRPr>
          </a:p>
        </p:txBody>
      </p:sp>
      <p:pic>
        <p:nvPicPr>
          <p:cNvPr id="283" name="Google Shape;283;p38">
            <a:hlinkClick r:id="rId15"/>
          </p:cNvPr>
          <p:cNvPicPr preferRelativeResize="0"/>
          <p:nvPr/>
        </p:nvPicPr>
        <p:blipFill rotWithShape="1">
          <a:blip r:embed="rId16">
            <a:alphaModFix/>
          </a:blip>
          <a:srcRect b="0" l="0" r="0" t="0"/>
          <a:stretch/>
        </p:blipFill>
        <p:spPr>
          <a:xfrm>
            <a:off x="5632550" y="1113628"/>
            <a:ext cx="809325" cy="828446"/>
          </a:xfrm>
          <a:prstGeom prst="rect">
            <a:avLst/>
          </a:prstGeom>
          <a:noFill/>
          <a:ln>
            <a:noFill/>
          </a:ln>
        </p:spPr>
      </p:pic>
      <p:pic>
        <p:nvPicPr>
          <p:cNvPr id="284" name="Google Shape;284;p38">
            <a:hlinkClick r:id="rId17"/>
          </p:cNvPr>
          <p:cNvPicPr preferRelativeResize="0"/>
          <p:nvPr/>
        </p:nvPicPr>
        <p:blipFill rotWithShape="1">
          <a:blip r:embed="rId18">
            <a:alphaModFix/>
          </a:blip>
          <a:srcRect b="0" l="0" r="0" t="0"/>
          <a:stretch/>
        </p:blipFill>
        <p:spPr>
          <a:xfrm>
            <a:off x="5122865" y="1496498"/>
            <a:ext cx="509675" cy="463954"/>
          </a:xfrm>
          <a:prstGeom prst="rect">
            <a:avLst/>
          </a:prstGeom>
          <a:noFill/>
          <a:ln>
            <a:noFill/>
          </a:ln>
        </p:spPr>
      </p:pic>
      <p:pic>
        <p:nvPicPr>
          <p:cNvPr id="285" name="Google Shape;285;p38">
            <a:hlinkClick r:id="rId19"/>
          </p:cNvPr>
          <p:cNvPicPr preferRelativeResize="0"/>
          <p:nvPr/>
        </p:nvPicPr>
        <p:blipFill rotWithShape="1">
          <a:blip r:embed="rId20">
            <a:alphaModFix/>
          </a:blip>
          <a:srcRect b="0" l="0" r="0" t="0"/>
          <a:stretch/>
        </p:blipFill>
        <p:spPr>
          <a:xfrm>
            <a:off x="6978100" y="1212750"/>
            <a:ext cx="746100" cy="746100"/>
          </a:xfrm>
          <a:prstGeom prst="rect">
            <a:avLst/>
          </a:prstGeom>
          <a:noFill/>
          <a:ln>
            <a:noFill/>
          </a:ln>
        </p:spPr>
      </p:pic>
      <p:pic>
        <p:nvPicPr>
          <p:cNvPr id="286" name="Google Shape;286;p38">
            <a:hlinkClick r:id="rId21"/>
          </p:cNvPr>
          <p:cNvPicPr preferRelativeResize="0"/>
          <p:nvPr/>
        </p:nvPicPr>
        <p:blipFill rotWithShape="1">
          <a:blip r:embed="rId22">
            <a:alphaModFix/>
          </a:blip>
          <a:srcRect b="0" l="66701" r="1214" t="0"/>
          <a:stretch/>
        </p:blipFill>
        <p:spPr>
          <a:xfrm>
            <a:off x="7115675" y="502283"/>
            <a:ext cx="361224" cy="643894"/>
          </a:xfrm>
          <a:prstGeom prst="rect">
            <a:avLst/>
          </a:prstGeom>
          <a:noFill/>
          <a:ln>
            <a:noFill/>
          </a:ln>
        </p:spPr>
      </p:pic>
      <p:pic>
        <p:nvPicPr>
          <p:cNvPr id="287" name="Google Shape;287;p38">
            <a:hlinkClick action="ppaction://hlinksldjump" r:id="rId23"/>
          </p:cNvPr>
          <p:cNvPicPr preferRelativeResize="0"/>
          <p:nvPr/>
        </p:nvPicPr>
        <p:blipFill rotWithShape="1">
          <a:blip r:embed="rId24">
            <a:alphaModFix/>
          </a:blip>
          <a:srcRect b="0" l="27759" r="23167" t="6994"/>
          <a:stretch/>
        </p:blipFill>
        <p:spPr>
          <a:xfrm>
            <a:off x="6872550" y="1496500"/>
            <a:ext cx="1543050" cy="2924450"/>
          </a:xfrm>
          <a:prstGeom prst="rect">
            <a:avLst/>
          </a:prstGeom>
          <a:noFill/>
          <a:ln>
            <a:noFill/>
          </a:ln>
        </p:spPr>
      </p:pic>
      <p:pic>
        <p:nvPicPr>
          <p:cNvPr id="288" name="Google Shape;288;p38"/>
          <p:cNvPicPr preferRelativeResize="0"/>
          <p:nvPr/>
        </p:nvPicPr>
        <p:blipFill>
          <a:blip r:embed="rId25">
            <a:alphaModFix/>
          </a:blip>
          <a:stretch>
            <a:fillRect/>
          </a:stretch>
        </p:blipFill>
        <p:spPr>
          <a:xfrm>
            <a:off x="1776764" y="105261"/>
            <a:ext cx="901399" cy="1393071"/>
          </a:xfrm>
          <a:prstGeom prst="rect">
            <a:avLst/>
          </a:prstGeom>
          <a:noFill/>
          <a:ln>
            <a:noFill/>
          </a:ln>
        </p:spPr>
      </p:pic>
      <p:pic>
        <p:nvPicPr>
          <p:cNvPr id="289" name="Google Shape;289;p38">
            <a:hlinkClick r:id="rId26"/>
          </p:cNvPr>
          <p:cNvPicPr preferRelativeResize="0"/>
          <p:nvPr/>
        </p:nvPicPr>
        <p:blipFill rotWithShape="1">
          <a:blip r:embed="rId27">
            <a:alphaModFix/>
          </a:blip>
          <a:srcRect b="34665" l="36204" r="34937" t="4495"/>
          <a:stretch/>
        </p:blipFill>
        <p:spPr>
          <a:xfrm>
            <a:off x="1718950" y="61125"/>
            <a:ext cx="978407" cy="1490472"/>
          </a:xfrm>
          <a:prstGeom prst="rect">
            <a:avLst/>
          </a:prstGeom>
          <a:noFill/>
          <a:ln>
            <a:noFill/>
          </a:ln>
        </p:spPr>
      </p:pic>
      <p:pic>
        <p:nvPicPr>
          <p:cNvPr id="290" name="Google Shape;290;p38">
            <a:hlinkClick r:id="rId28"/>
          </p:cNvPr>
          <p:cNvPicPr preferRelativeResize="0"/>
          <p:nvPr/>
        </p:nvPicPr>
        <p:blipFill>
          <a:blip r:embed="rId29">
            <a:alphaModFix/>
          </a:blip>
          <a:stretch>
            <a:fillRect/>
          </a:stretch>
        </p:blipFill>
        <p:spPr>
          <a:xfrm>
            <a:off x="4572000" y="3211376"/>
            <a:ext cx="1400675" cy="1022499"/>
          </a:xfrm>
          <a:prstGeom prst="rect">
            <a:avLst/>
          </a:prstGeom>
          <a:noFill/>
          <a:ln>
            <a:noFill/>
          </a:ln>
        </p:spPr>
      </p:pic>
      <p:pic>
        <p:nvPicPr>
          <p:cNvPr id="291" name="Google Shape;291;p38"/>
          <p:cNvPicPr preferRelativeResize="0"/>
          <p:nvPr/>
        </p:nvPicPr>
        <p:blipFill>
          <a:blip r:embed="rId30">
            <a:alphaModFix/>
          </a:blip>
          <a:stretch>
            <a:fillRect/>
          </a:stretch>
        </p:blipFill>
        <p:spPr>
          <a:xfrm>
            <a:off x="2934650" y="94200"/>
            <a:ext cx="1044818" cy="1393073"/>
          </a:xfrm>
          <a:prstGeom prst="rect">
            <a:avLst/>
          </a:prstGeom>
          <a:noFill/>
          <a:ln>
            <a:noFill/>
          </a:ln>
        </p:spPr>
      </p:pic>
      <p:pic>
        <p:nvPicPr>
          <p:cNvPr id="292" name="Google Shape;292;p38"/>
          <p:cNvPicPr preferRelativeResize="0"/>
          <p:nvPr/>
        </p:nvPicPr>
        <p:blipFill rotWithShape="1">
          <a:blip r:embed="rId27">
            <a:alphaModFix/>
          </a:blip>
          <a:srcRect b="34665" l="36204" r="34937" t="4495"/>
          <a:stretch/>
        </p:blipFill>
        <p:spPr>
          <a:xfrm>
            <a:off x="2839200" y="24550"/>
            <a:ext cx="1216153" cy="1554480"/>
          </a:xfrm>
          <a:prstGeom prst="rect">
            <a:avLst/>
          </a:prstGeom>
          <a:noFill/>
          <a:ln>
            <a:noFill/>
          </a:ln>
        </p:spPr>
      </p:pic>
      <p:grpSp>
        <p:nvGrpSpPr>
          <p:cNvPr id="293" name="Google Shape;293;p38"/>
          <p:cNvGrpSpPr/>
          <p:nvPr/>
        </p:nvGrpSpPr>
        <p:grpSpPr>
          <a:xfrm>
            <a:off x="552975" y="136937"/>
            <a:ext cx="1024128" cy="1307592"/>
            <a:chOff x="154850" y="233375"/>
            <a:chExt cx="1024128" cy="1307592"/>
          </a:xfrm>
        </p:grpSpPr>
        <p:pic>
          <p:nvPicPr>
            <p:cNvPr id="294" name="Google Shape;294;p38"/>
            <p:cNvPicPr preferRelativeResize="0"/>
            <p:nvPr/>
          </p:nvPicPr>
          <p:blipFill>
            <a:blip r:embed="rId31">
              <a:alphaModFix/>
            </a:blip>
            <a:stretch>
              <a:fillRect/>
            </a:stretch>
          </p:blipFill>
          <p:spPr>
            <a:xfrm>
              <a:off x="220765" y="259600"/>
              <a:ext cx="901407" cy="1201876"/>
            </a:xfrm>
            <a:prstGeom prst="rect">
              <a:avLst/>
            </a:prstGeom>
            <a:noFill/>
            <a:ln>
              <a:noFill/>
            </a:ln>
          </p:spPr>
        </p:pic>
        <p:pic>
          <p:nvPicPr>
            <p:cNvPr id="295" name="Google Shape;295;p38">
              <a:hlinkClick r:id="rId32"/>
            </p:cNvPr>
            <p:cNvPicPr preferRelativeResize="0"/>
            <p:nvPr/>
          </p:nvPicPr>
          <p:blipFill rotWithShape="1">
            <a:blip r:embed="rId27">
              <a:alphaModFix/>
            </a:blip>
            <a:srcRect b="34665" l="36204" r="34937" t="4495"/>
            <a:stretch/>
          </p:blipFill>
          <p:spPr>
            <a:xfrm>
              <a:off x="154850" y="233375"/>
              <a:ext cx="1024128" cy="1307592"/>
            </a:xfrm>
            <a:prstGeom prst="rect">
              <a:avLst/>
            </a:prstGeom>
            <a:noFill/>
            <a:ln>
              <a:noFill/>
            </a:ln>
          </p:spPr>
        </p:pic>
      </p:grpSp>
      <p:pic>
        <p:nvPicPr>
          <p:cNvPr id="296" name="Google Shape;296;p38">
            <a:hlinkClick r:id="rId33"/>
          </p:cNvPr>
          <p:cNvPicPr preferRelativeResize="0"/>
          <p:nvPr/>
        </p:nvPicPr>
        <p:blipFill>
          <a:blip r:embed="rId34">
            <a:alphaModFix/>
          </a:blip>
          <a:stretch>
            <a:fillRect/>
          </a:stretch>
        </p:blipFill>
        <p:spPr>
          <a:xfrm>
            <a:off x="634025" y="205700"/>
            <a:ext cx="868013" cy="1157351"/>
          </a:xfrm>
          <a:prstGeom prst="rect">
            <a:avLst/>
          </a:prstGeom>
          <a:noFill/>
          <a:ln>
            <a:noFill/>
          </a:ln>
        </p:spPr>
      </p:pic>
      <p:pic>
        <p:nvPicPr>
          <p:cNvPr id="297" name="Google Shape;297;p38">
            <a:hlinkClick r:id="rId35"/>
          </p:cNvPr>
          <p:cNvPicPr preferRelativeResize="0"/>
          <p:nvPr/>
        </p:nvPicPr>
        <p:blipFill>
          <a:blip r:embed="rId36">
            <a:alphaModFix/>
          </a:blip>
          <a:stretch>
            <a:fillRect/>
          </a:stretch>
        </p:blipFill>
        <p:spPr>
          <a:xfrm>
            <a:off x="8227495" y="1230995"/>
            <a:ext cx="746100" cy="746100"/>
          </a:xfrm>
          <a:prstGeom prst="rect">
            <a:avLst/>
          </a:prstGeom>
          <a:noFill/>
          <a:ln>
            <a:noFill/>
          </a:ln>
        </p:spPr>
      </p:pic>
      <p:pic>
        <p:nvPicPr>
          <p:cNvPr id="298" name="Google Shape;298;p38">
            <a:hlinkClick r:id="rId37"/>
          </p:cNvPr>
          <p:cNvPicPr preferRelativeResize="0"/>
          <p:nvPr/>
        </p:nvPicPr>
        <p:blipFill>
          <a:blip r:embed="rId38">
            <a:alphaModFix/>
          </a:blip>
          <a:stretch>
            <a:fillRect/>
          </a:stretch>
        </p:blipFill>
        <p:spPr>
          <a:xfrm>
            <a:off x="4764525" y="2155354"/>
            <a:ext cx="868025" cy="6889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Bitmoji Image" id="303" name="Google Shape;303;p39"/>
          <p:cNvPicPr preferRelativeResize="0"/>
          <p:nvPr/>
        </p:nvPicPr>
        <p:blipFill rotWithShape="1">
          <a:blip r:embed="rId3">
            <a:alphaModFix/>
          </a:blip>
          <a:srcRect b="0" l="0" r="0" t="0"/>
          <a:stretch/>
        </p:blipFill>
        <p:spPr>
          <a:xfrm>
            <a:off x="2676525" y="909000"/>
            <a:ext cx="3790950" cy="3790950"/>
          </a:xfrm>
          <a:prstGeom prst="rect">
            <a:avLst/>
          </a:prstGeom>
          <a:noFill/>
          <a:ln>
            <a:noFill/>
          </a:ln>
        </p:spPr>
      </p:pic>
      <p:sp>
        <p:nvSpPr>
          <p:cNvPr id="304" name="Google Shape;304;p39"/>
          <p:cNvSpPr/>
          <p:nvPr/>
        </p:nvSpPr>
        <p:spPr>
          <a:xfrm>
            <a:off x="2676525" y="257050"/>
            <a:ext cx="2031600" cy="1245600"/>
          </a:xfrm>
          <a:prstGeom prst="cloudCallout">
            <a:avLst>
              <a:gd fmla="val 23960" name="adj1"/>
              <a:gd fmla="val 63568"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rgbClr val="9900FF"/>
                </a:solidFill>
                <a:latin typeface="Pacifico"/>
                <a:ea typeface="Pacifico"/>
                <a:cs typeface="Pacifico"/>
                <a:sym typeface="Pacifico"/>
              </a:rPr>
              <a:t>Meet Ms. Hilligas</a:t>
            </a:r>
            <a:endParaRPr b="0" i="0" sz="1700" u="none" cap="none" strike="noStrike">
              <a:solidFill>
                <a:srgbClr val="9900FF"/>
              </a:solidFill>
              <a:latin typeface="Pacifico"/>
              <a:ea typeface="Pacifico"/>
              <a:cs typeface="Pacifico"/>
              <a:sym typeface="Pacifico"/>
            </a:endParaRPr>
          </a:p>
        </p:txBody>
      </p:sp>
      <p:pic>
        <p:nvPicPr>
          <p:cNvPr id="305" name="Google Shape;305;p39"/>
          <p:cNvPicPr preferRelativeResize="0"/>
          <p:nvPr/>
        </p:nvPicPr>
        <p:blipFill rotWithShape="1">
          <a:blip r:embed="rId4">
            <a:alphaModFix/>
          </a:blip>
          <a:srcRect b="0" l="0" r="0" t="0"/>
          <a:stretch/>
        </p:blipFill>
        <p:spPr>
          <a:xfrm>
            <a:off x="0" y="789300"/>
            <a:ext cx="1386200" cy="3829151"/>
          </a:xfrm>
          <a:prstGeom prst="rect">
            <a:avLst/>
          </a:prstGeom>
          <a:noFill/>
          <a:ln>
            <a:noFill/>
          </a:ln>
        </p:spPr>
      </p:pic>
      <p:pic>
        <p:nvPicPr>
          <p:cNvPr id="306" name="Google Shape;306;p39"/>
          <p:cNvPicPr preferRelativeResize="0"/>
          <p:nvPr/>
        </p:nvPicPr>
        <p:blipFill rotWithShape="1">
          <a:blip r:embed="rId5">
            <a:alphaModFix/>
          </a:blip>
          <a:srcRect b="19529" l="25319" r="25772" t="21038"/>
          <a:stretch/>
        </p:blipFill>
        <p:spPr>
          <a:xfrm>
            <a:off x="1386012" y="308663"/>
            <a:ext cx="940074" cy="1142399"/>
          </a:xfrm>
          <a:prstGeom prst="rect">
            <a:avLst/>
          </a:prstGeom>
          <a:noFill/>
          <a:ln>
            <a:noFill/>
          </a:ln>
        </p:spPr>
      </p:pic>
      <p:pic>
        <p:nvPicPr>
          <p:cNvPr id="307" name="Google Shape;307;p39"/>
          <p:cNvPicPr preferRelativeResize="0"/>
          <p:nvPr/>
        </p:nvPicPr>
        <p:blipFill rotWithShape="1">
          <a:blip r:embed="rId6">
            <a:alphaModFix/>
          </a:blip>
          <a:srcRect b="0" l="0" r="0" t="0"/>
          <a:stretch/>
        </p:blipFill>
        <p:spPr>
          <a:xfrm>
            <a:off x="5353050" y="1596350"/>
            <a:ext cx="3790949" cy="2502106"/>
          </a:xfrm>
          <a:prstGeom prst="rect">
            <a:avLst/>
          </a:prstGeom>
          <a:noFill/>
          <a:ln>
            <a:noFill/>
          </a:ln>
        </p:spPr>
      </p:pic>
      <p:pic>
        <p:nvPicPr>
          <p:cNvPr id="308" name="Google Shape;308;p39">
            <a:hlinkClick r:id="rId7"/>
          </p:cNvPr>
          <p:cNvPicPr preferRelativeResize="0"/>
          <p:nvPr/>
        </p:nvPicPr>
        <p:blipFill rotWithShape="1">
          <a:blip r:embed="rId8">
            <a:alphaModFix/>
          </a:blip>
          <a:srcRect b="0" l="0" r="0" t="0"/>
          <a:stretch/>
        </p:blipFill>
        <p:spPr>
          <a:xfrm>
            <a:off x="1245699" y="150300"/>
            <a:ext cx="1220700" cy="1459124"/>
          </a:xfrm>
          <a:prstGeom prst="rect">
            <a:avLst/>
          </a:prstGeom>
          <a:noFill/>
          <a:ln>
            <a:noFill/>
          </a:ln>
        </p:spPr>
      </p:pic>
      <p:pic>
        <p:nvPicPr>
          <p:cNvPr id="309" name="Google Shape;309;p39"/>
          <p:cNvPicPr preferRelativeResize="0"/>
          <p:nvPr/>
        </p:nvPicPr>
        <p:blipFill rotWithShape="1">
          <a:blip r:embed="rId9">
            <a:alphaModFix/>
          </a:blip>
          <a:srcRect b="0" l="27293" r="19616" t="0"/>
          <a:stretch/>
        </p:blipFill>
        <p:spPr>
          <a:xfrm>
            <a:off x="7757800" y="909000"/>
            <a:ext cx="423027" cy="597573"/>
          </a:xfrm>
          <a:prstGeom prst="rect">
            <a:avLst/>
          </a:prstGeom>
          <a:noFill/>
          <a:ln>
            <a:noFill/>
          </a:ln>
        </p:spPr>
      </p:pic>
      <p:pic>
        <p:nvPicPr>
          <p:cNvPr id="310" name="Google Shape;310;p39"/>
          <p:cNvPicPr preferRelativeResize="0"/>
          <p:nvPr/>
        </p:nvPicPr>
        <p:blipFill rotWithShape="1">
          <a:blip r:embed="rId10">
            <a:alphaModFix/>
          </a:blip>
          <a:srcRect b="19613" l="17250" r="43930" t="0"/>
          <a:stretch/>
        </p:blipFill>
        <p:spPr>
          <a:xfrm>
            <a:off x="6348802" y="257045"/>
            <a:ext cx="423027" cy="656979"/>
          </a:xfrm>
          <a:prstGeom prst="rect">
            <a:avLst/>
          </a:prstGeom>
          <a:noFill/>
          <a:ln>
            <a:noFill/>
          </a:ln>
        </p:spPr>
      </p:pic>
      <p:pic>
        <p:nvPicPr>
          <p:cNvPr id="311" name="Google Shape;311;p39"/>
          <p:cNvPicPr preferRelativeResize="0"/>
          <p:nvPr/>
        </p:nvPicPr>
        <p:blipFill rotWithShape="1">
          <a:blip r:embed="rId11">
            <a:alphaModFix/>
          </a:blip>
          <a:srcRect b="0" l="0" r="0" t="0"/>
          <a:stretch/>
        </p:blipFill>
        <p:spPr>
          <a:xfrm>
            <a:off x="6921000" y="419723"/>
            <a:ext cx="731978" cy="976001"/>
          </a:xfrm>
          <a:prstGeom prst="rect">
            <a:avLst/>
          </a:prstGeom>
          <a:noFill/>
          <a:ln>
            <a:noFill/>
          </a:ln>
        </p:spPr>
      </p:pic>
      <p:pic>
        <p:nvPicPr>
          <p:cNvPr id="312" name="Google Shape;312;p39"/>
          <p:cNvPicPr preferRelativeResize="0"/>
          <p:nvPr/>
        </p:nvPicPr>
        <p:blipFill rotWithShape="1">
          <a:blip r:embed="rId12">
            <a:alphaModFix/>
          </a:blip>
          <a:srcRect b="0" l="0" r="0" t="0"/>
          <a:stretch/>
        </p:blipFill>
        <p:spPr>
          <a:xfrm>
            <a:off x="7757802" y="419718"/>
            <a:ext cx="620725" cy="413084"/>
          </a:xfrm>
          <a:prstGeom prst="rect">
            <a:avLst/>
          </a:prstGeom>
          <a:noFill/>
          <a:ln>
            <a:noFill/>
          </a:ln>
        </p:spPr>
      </p:pic>
      <p:pic>
        <p:nvPicPr>
          <p:cNvPr id="313" name="Google Shape;313;p39"/>
          <p:cNvPicPr preferRelativeResize="0"/>
          <p:nvPr/>
        </p:nvPicPr>
        <p:blipFill rotWithShape="1">
          <a:blip r:embed="rId13">
            <a:alphaModFix/>
          </a:blip>
          <a:srcRect b="0" l="0" r="0" t="0"/>
          <a:stretch/>
        </p:blipFill>
        <p:spPr>
          <a:xfrm>
            <a:off x="6180425" y="986012"/>
            <a:ext cx="591404" cy="443553"/>
          </a:xfrm>
          <a:prstGeom prst="rect">
            <a:avLst/>
          </a:prstGeom>
          <a:noFill/>
          <a:ln>
            <a:noFill/>
          </a:ln>
        </p:spPr>
      </p:pic>
      <p:pic>
        <p:nvPicPr>
          <p:cNvPr id="314" name="Google Shape;314;p39">
            <a:hlinkClick r:id="rId14"/>
          </p:cNvPr>
          <p:cNvPicPr preferRelativeResize="0"/>
          <p:nvPr/>
        </p:nvPicPr>
        <p:blipFill rotWithShape="1">
          <a:blip r:embed="rId15">
            <a:alphaModFix/>
          </a:blip>
          <a:srcRect b="0" l="0" r="0" t="0"/>
          <a:stretch/>
        </p:blipFill>
        <p:spPr>
          <a:xfrm>
            <a:off x="5899538" y="-12488"/>
            <a:ext cx="2681025" cy="1784700"/>
          </a:xfrm>
          <a:prstGeom prst="rect">
            <a:avLst/>
          </a:prstGeom>
          <a:noFill/>
          <a:ln>
            <a:noFill/>
          </a:ln>
        </p:spPr>
      </p:pic>
      <p:pic>
        <p:nvPicPr>
          <p:cNvPr id="315" name="Google Shape;315;p39">
            <a:hlinkClick r:id="rId16"/>
          </p:cNvPr>
          <p:cNvPicPr preferRelativeResize="0"/>
          <p:nvPr/>
        </p:nvPicPr>
        <p:blipFill rotWithShape="1">
          <a:blip r:embed="rId17">
            <a:alphaModFix/>
          </a:blip>
          <a:srcRect b="0" l="0" r="0" t="0"/>
          <a:stretch/>
        </p:blipFill>
        <p:spPr>
          <a:xfrm>
            <a:off x="5899550" y="1664079"/>
            <a:ext cx="1021450" cy="765096"/>
          </a:xfrm>
          <a:prstGeom prst="rect">
            <a:avLst/>
          </a:prstGeom>
          <a:noFill/>
          <a:ln>
            <a:noFill/>
          </a:ln>
        </p:spPr>
      </p:pic>
      <p:pic>
        <p:nvPicPr>
          <p:cNvPr id="316" name="Google Shape;316;p39">
            <a:hlinkClick r:id="rId18"/>
          </p:cNvPr>
          <p:cNvPicPr preferRelativeResize="0"/>
          <p:nvPr/>
        </p:nvPicPr>
        <p:blipFill rotWithShape="1">
          <a:blip r:embed="rId19">
            <a:alphaModFix/>
          </a:blip>
          <a:srcRect b="0" l="0" r="0" t="0"/>
          <a:stretch/>
        </p:blipFill>
        <p:spPr>
          <a:xfrm>
            <a:off x="7757800" y="2362300"/>
            <a:ext cx="731975" cy="731975"/>
          </a:xfrm>
          <a:prstGeom prst="rect">
            <a:avLst/>
          </a:prstGeom>
          <a:noFill/>
          <a:ln>
            <a:noFill/>
          </a:ln>
        </p:spPr>
      </p:pic>
      <p:pic>
        <p:nvPicPr>
          <p:cNvPr id="317" name="Google Shape;317;p39">
            <a:hlinkClick r:id="rId20"/>
          </p:cNvPr>
          <p:cNvPicPr preferRelativeResize="0"/>
          <p:nvPr/>
        </p:nvPicPr>
        <p:blipFill rotWithShape="1">
          <a:blip r:embed="rId21">
            <a:alphaModFix/>
          </a:blip>
          <a:srcRect b="0" l="0" r="0" t="0"/>
          <a:stretch/>
        </p:blipFill>
        <p:spPr>
          <a:xfrm>
            <a:off x="6994513" y="1750925"/>
            <a:ext cx="591400" cy="591400"/>
          </a:xfrm>
          <a:prstGeom prst="rect">
            <a:avLst/>
          </a:prstGeom>
          <a:noFill/>
          <a:ln>
            <a:noFill/>
          </a:ln>
        </p:spPr>
      </p:pic>
      <p:pic>
        <p:nvPicPr>
          <p:cNvPr id="318" name="Google Shape;318;p39">
            <a:hlinkClick r:id="rId22"/>
          </p:cNvPr>
          <p:cNvPicPr preferRelativeResize="0"/>
          <p:nvPr/>
        </p:nvPicPr>
        <p:blipFill rotWithShape="1">
          <a:blip r:embed="rId23">
            <a:alphaModFix/>
          </a:blip>
          <a:srcRect b="0" l="0" r="0" t="0"/>
          <a:stretch/>
        </p:blipFill>
        <p:spPr>
          <a:xfrm>
            <a:off x="6491129" y="3234658"/>
            <a:ext cx="731975" cy="551101"/>
          </a:xfrm>
          <a:prstGeom prst="rect">
            <a:avLst/>
          </a:prstGeom>
          <a:noFill/>
          <a:ln>
            <a:noFill/>
          </a:ln>
        </p:spPr>
      </p:pic>
      <p:pic>
        <p:nvPicPr>
          <p:cNvPr id="319" name="Google Shape;319;p39">
            <a:hlinkClick r:id="rId24"/>
          </p:cNvPr>
          <p:cNvPicPr preferRelativeResize="0"/>
          <p:nvPr/>
        </p:nvPicPr>
        <p:blipFill rotWithShape="1">
          <a:blip r:embed="rId25">
            <a:alphaModFix/>
          </a:blip>
          <a:srcRect b="7774" l="0" r="0" t="0"/>
          <a:stretch/>
        </p:blipFill>
        <p:spPr>
          <a:xfrm>
            <a:off x="7710075" y="1824027"/>
            <a:ext cx="522626" cy="551100"/>
          </a:xfrm>
          <a:prstGeom prst="rect">
            <a:avLst/>
          </a:prstGeom>
          <a:noFill/>
          <a:ln>
            <a:noFill/>
          </a:ln>
        </p:spPr>
      </p:pic>
      <p:pic>
        <p:nvPicPr>
          <p:cNvPr id="320" name="Google Shape;320;p39">
            <a:hlinkClick r:id="rId26"/>
          </p:cNvPr>
          <p:cNvPicPr preferRelativeResize="0"/>
          <p:nvPr/>
        </p:nvPicPr>
        <p:blipFill rotWithShape="1">
          <a:blip r:embed="rId27">
            <a:alphaModFix/>
          </a:blip>
          <a:srcRect b="0" l="57482" r="0" t="0"/>
          <a:stretch/>
        </p:blipFill>
        <p:spPr>
          <a:xfrm>
            <a:off x="7410976" y="2426954"/>
            <a:ext cx="423025" cy="674270"/>
          </a:xfrm>
          <a:prstGeom prst="rect">
            <a:avLst/>
          </a:prstGeom>
          <a:noFill/>
          <a:ln>
            <a:noFill/>
          </a:ln>
        </p:spPr>
      </p:pic>
      <p:pic>
        <p:nvPicPr>
          <p:cNvPr descr="perseverance" id="321" name="Google Shape;321;p39">
            <a:hlinkClick r:id="rId28"/>
          </p:cNvPr>
          <p:cNvPicPr preferRelativeResize="0"/>
          <p:nvPr/>
        </p:nvPicPr>
        <p:blipFill rotWithShape="1">
          <a:blip r:embed="rId29">
            <a:alphaModFix/>
          </a:blip>
          <a:srcRect b="0" l="0" r="0" t="0"/>
          <a:stretch/>
        </p:blipFill>
        <p:spPr>
          <a:xfrm>
            <a:off x="7370888" y="3214500"/>
            <a:ext cx="591400" cy="591400"/>
          </a:xfrm>
          <a:prstGeom prst="rect">
            <a:avLst/>
          </a:prstGeom>
          <a:noFill/>
          <a:ln>
            <a:noFill/>
          </a:ln>
        </p:spPr>
      </p:pic>
      <p:pic>
        <p:nvPicPr>
          <p:cNvPr id="322" name="Google Shape;322;p39">
            <a:hlinkClick r:id="rId30"/>
          </p:cNvPr>
          <p:cNvPicPr preferRelativeResize="0"/>
          <p:nvPr/>
        </p:nvPicPr>
        <p:blipFill rotWithShape="1">
          <a:blip r:embed="rId31">
            <a:alphaModFix/>
          </a:blip>
          <a:srcRect b="0" l="0" r="0" t="0"/>
          <a:stretch/>
        </p:blipFill>
        <p:spPr>
          <a:xfrm>
            <a:off x="6851325" y="2478124"/>
            <a:ext cx="522625" cy="620737"/>
          </a:xfrm>
          <a:prstGeom prst="rect">
            <a:avLst/>
          </a:prstGeom>
          <a:noFill/>
          <a:ln>
            <a:noFill/>
          </a:ln>
        </p:spPr>
      </p:pic>
      <p:pic>
        <p:nvPicPr>
          <p:cNvPr id="323" name="Google Shape;323;p39"/>
          <p:cNvPicPr preferRelativeResize="0"/>
          <p:nvPr/>
        </p:nvPicPr>
        <p:blipFill rotWithShape="1">
          <a:blip r:embed="rId32">
            <a:alphaModFix/>
          </a:blip>
          <a:srcRect b="0" l="0" r="0" t="0"/>
          <a:stretch/>
        </p:blipFill>
        <p:spPr>
          <a:xfrm>
            <a:off x="1642075" y="1866050"/>
            <a:ext cx="1086900" cy="1086900"/>
          </a:xfrm>
          <a:prstGeom prst="rect">
            <a:avLst/>
          </a:prstGeom>
          <a:noFill/>
          <a:ln>
            <a:noFill/>
          </a:ln>
        </p:spPr>
      </p:pic>
      <p:pic>
        <p:nvPicPr>
          <p:cNvPr id="324" name="Google Shape;324;p39">
            <a:hlinkClick r:id="rId33"/>
          </p:cNvPr>
          <p:cNvPicPr preferRelativeResize="0"/>
          <p:nvPr/>
        </p:nvPicPr>
        <p:blipFill rotWithShape="1">
          <a:blip r:embed="rId34">
            <a:alphaModFix/>
          </a:blip>
          <a:srcRect b="0" l="0" r="0" t="0"/>
          <a:stretch/>
        </p:blipFill>
        <p:spPr>
          <a:xfrm>
            <a:off x="6030900" y="2494125"/>
            <a:ext cx="620725" cy="620725"/>
          </a:xfrm>
          <a:prstGeom prst="rect">
            <a:avLst/>
          </a:prstGeom>
          <a:noFill/>
          <a:ln>
            <a:noFill/>
          </a:ln>
        </p:spPr>
      </p:pic>
      <p:pic>
        <p:nvPicPr>
          <p:cNvPr id="325" name="Google Shape;325;p39">
            <a:hlinkClick r:id="rId35"/>
          </p:cNvPr>
          <p:cNvPicPr preferRelativeResize="0"/>
          <p:nvPr/>
        </p:nvPicPr>
        <p:blipFill rotWithShape="1">
          <a:blip r:embed="rId8">
            <a:alphaModFix/>
          </a:blip>
          <a:srcRect b="0" l="0" r="0" t="0"/>
          <a:stretch/>
        </p:blipFill>
        <p:spPr>
          <a:xfrm>
            <a:off x="1508275" y="1735125"/>
            <a:ext cx="1297850" cy="1348750"/>
          </a:xfrm>
          <a:prstGeom prst="rect">
            <a:avLst/>
          </a:prstGeom>
          <a:noFill/>
          <a:ln>
            <a:noFill/>
          </a:ln>
        </p:spPr>
      </p:pic>
      <p:sp>
        <p:nvSpPr>
          <p:cNvPr id="326" name="Google Shape;326;p39"/>
          <p:cNvSpPr txBox="1"/>
          <p:nvPr/>
        </p:nvSpPr>
        <p:spPr>
          <a:xfrm>
            <a:off x="210625" y="4731125"/>
            <a:ext cx="942300" cy="2994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sng" cap="none" strike="noStrike">
                <a:solidFill>
                  <a:schemeClr val="hlink"/>
                </a:solidFill>
                <a:latin typeface="Arial"/>
                <a:ea typeface="Arial"/>
                <a:cs typeface="Arial"/>
                <a:sym typeface="Arial"/>
                <a:hlinkClick action="ppaction://hlinksldjump" r:id="rId36"/>
              </a:rPr>
              <a:t>&lt;&lt; Back</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a:p>
        </p:txBody>
      </p:sp>
      <p:sp>
        <p:nvSpPr>
          <p:cNvPr id="332" name="Google Shape;332;p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https://c1.wallpaperflare.com/preview/119/900/1011/wall-bricks-baird.jpg" id="333" name="Google Shape;333;p40">
            <a:hlinkClick r:id="rId3"/>
          </p:cNvPr>
          <p:cNvPicPr preferRelativeResize="0"/>
          <p:nvPr/>
        </p:nvPicPr>
        <p:blipFill rotWithShape="1">
          <a:blip r:embed="rId4">
            <a:alphaModFix/>
          </a:blip>
          <a:srcRect b="0" l="0" r="0" t="0"/>
          <a:stretch/>
        </p:blipFill>
        <p:spPr>
          <a:xfrm>
            <a:off x="-646775" y="-252950"/>
            <a:ext cx="9790776" cy="4056674"/>
          </a:xfrm>
          <a:prstGeom prst="rect">
            <a:avLst/>
          </a:prstGeom>
          <a:noFill/>
          <a:ln>
            <a:noFill/>
          </a:ln>
        </p:spPr>
      </p:pic>
      <p:pic>
        <p:nvPicPr>
          <p:cNvPr descr="https://cdn.pixabay.com/photo/2018/03/07/06/55/whiteboard-3205371_960_720.png" id="334" name="Google Shape;334;p40">
            <a:hlinkClick r:id="rId5"/>
          </p:cNvPr>
          <p:cNvPicPr preferRelativeResize="0"/>
          <p:nvPr/>
        </p:nvPicPr>
        <p:blipFill rotWithShape="1">
          <a:blip r:embed="rId6">
            <a:alphaModFix/>
          </a:blip>
          <a:srcRect b="0" l="0" r="0" t="0"/>
          <a:stretch/>
        </p:blipFill>
        <p:spPr>
          <a:xfrm>
            <a:off x="3411426" y="75900"/>
            <a:ext cx="2607787" cy="1769325"/>
          </a:xfrm>
          <a:prstGeom prst="rect">
            <a:avLst/>
          </a:prstGeom>
          <a:noFill/>
          <a:ln>
            <a:noFill/>
          </a:ln>
        </p:spPr>
      </p:pic>
      <p:pic>
        <p:nvPicPr>
          <p:cNvPr id="335" name="Google Shape;335;p40">
            <a:hlinkClick r:id="rId7"/>
          </p:cNvPr>
          <p:cNvPicPr preferRelativeResize="0"/>
          <p:nvPr/>
        </p:nvPicPr>
        <p:blipFill rotWithShape="1">
          <a:blip r:embed="rId8">
            <a:alphaModFix/>
          </a:blip>
          <a:srcRect b="0" l="0" r="0" t="0"/>
          <a:stretch/>
        </p:blipFill>
        <p:spPr>
          <a:xfrm>
            <a:off x="6461487" y="2142525"/>
            <a:ext cx="637625" cy="637625"/>
          </a:xfrm>
          <a:prstGeom prst="rect">
            <a:avLst/>
          </a:prstGeom>
          <a:noFill/>
          <a:ln>
            <a:noFill/>
          </a:ln>
        </p:spPr>
      </p:pic>
      <p:pic>
        <p:nvPicPr>
          <p:cNvPr id="336" name="Google Shape;336;p40">
            <a:hlinkClick r:id="rId9"/>
          </p:cNvPr>
          <p:cNvPicPr preferRelativeResize="0"/>
          <p:nvPr/>
        </p:nvPicPr>
        <p:blipFill rotWithShape="1">
          <a:blip r:embed="rId10">
            <a:alphaModFix/>
          </a:blip>
          <a:srcRect b="0" l="0" r="0" t="0"/>
          <a:stretch/>
        </p:blipFill>
        <p:spPr>
          <a:xfrm>
            <a:off x="3785425" y="2071878"/>
            <a:ext cx="809325" cy="809325"/>
          </a:xfrm>
          <a:prstGeom prst="rect">
            <a:avLst/>
          </a:prstGeom>
          <a:noFill/>
          <a:ln>
            <a:noFill/>
          </a:ln>
        </p:spPr>
      </p:pic>
      <p:pic>
        <p:nvPicPr>
          <p:cNvPr id="337" name="Google Shape;337;p40">
            <a:hlinkClick r:id="rId11"/>
          </p:cNvPr>
          <p:cNvPicPr preferRelativeResize="0"/>
          <p:nvPr/>
        </p:nvPicPr>
        <p:blipFill rotWithShape="1">
          <a:blip r:embed="rId12">
            <a:alphaModFix/>
          </a:blip>
          <a:srcRect b="0" l="0" r="0" t="0"/>
          <a:stretch/>
        </p:blipFill>
        <p:spPr>
          <a:xfrm>
            <a:off x="8130198" y="197115"/>
            <a:ext cx="882350" cy="902912"/>
          </a:xfrm>
          <a:prstGeom prst="rect">
            <a:avLst/>
          </a:prstGeom>
          <a:noFill/>
          <a:ln>
            <a:noFill/>
          </a:ln>
        </p:spPr>
      </p:pic>
      <p:pic>
        <p:nvPicPr>
          <p:cNvPr id="338" name="Google Shape;338;p40">
            <a:hlinkClick r:id="rId13"/>
          </p:cNvPr>
          <p:cNvPicPr preferRelativeResize="0"/>
          <p:nvPr/>
        </p:nvPicPr>
        <p:blipFill rotWithShape="1">
          <a:blip r:embed="rId14">
            <a:alphaModFix/>
          </a:blip>
          <a:srcRect b="0" l="0" r="0" t="0"/>
          <a:stretch/>
        </p:blipFill>
        <p:spPr>
          <a:xfrm>
            <a:off x="6125587" y="2066175"/>
            <a:ext cx="536846" cy="637625"/>
          </a:xfrm>
          <a:prstGeom prst="rect">
            <a:avLst/>
          </a:prstGeom>
          <a:noFill/>
          <a:ln>
            <a:noFill/>
          </a:ln>
        </p:spPr>
      </p:pic>
      <p:pic>
        <p:nvPicPr>
          <p:cNvPr id="339" name="Google Shape;339;p40"/>
          <p:cNvPicPr preferRelativeResize="0"/>
          <p:nvPr/>
        </p:nvPicPr>
        <p:blipFill rotWithShape="1">
          <a:blip r:embed="rId15">
            <a:alphaModFix/>
          </a:blip>
          <a:srcRect b="0" l="0" r="26329" t="0"/>
          <a:stretch/>
        </p:blipFill>
        <p:spPr>
          <a:xfrm>
            <a:off x="-1638400" y="389300"/>
            <a:ext cx="2762575" cy="3749800"/>
          </a:xfrm>
          <a:prstGeom prst="rect">
            <a:avLst/>
          </a:prstGeom>
          <a:noFill/>
          <a:ln>
            <a:noFill/>
          </a:ln>
        </p:spPr>
      </p:pic>
      <p:pic>
        <p:nvPicPr>
          <p:cNvPr descr="https://storage.needpix.com/rsynced_images/bean-bag-575777_1280.png" id="340" name="Google Shape;340;p40">
            <a:hlinkClick r:id="rId16"/>
          </p:cNvPr>
          <p:cNvPicPr preferRelativeResize="0"/>
          <p:nvPr/>
        </p:nvPicPr>
        <p:blipFill rotWithShape="1">
          <a:blip r:embed="rId17">
            <a:alphaModFix/>
          </a:blip>
          <a:srcRect b="0" l="0" r="0" t="0"/>
          <a:stretch/>
        </p:blipFill>
        <p:spPr>
          <a:xfrm>
            <a:off x="0" y="3009500"/>
            <a:ext cx="3987074" cy="1993525"/>
          </a:xfrm>
          <a:prstGeom prst="rect">
            <a:avLst/>
          </a:prstGeom>
          <a:noFill/>
          <a:ln>
            <a:noFill/>
          </a:ln>
        </p:spPr>
      </p:pic>
      <p:pic>
        <p:nvPicPr>
          <p:cNvPr id="341" name="Google Shape;341;p40">
            <a:hlinkClick r:id="rId18"/>
          </p:cNvPr>
          <p:cNvPicPr preferRelativeResize="0"/>
          <p:nvPr/>
        </p:nvPicPr>
        <p:blipFill rotWithShape="1">
          <a:blip r:embed="rId19">
            <a:alphaModFix/>
          </a:blip>
          <a:srcRect b="0" l="0" r="0" t="0"/>
          <a:stretch/>
        </p:blipFill>
        <p:spPr>
          <a:xfrm>
            <a:off x="6261675" y="271963"/>
            <a:ext cx="1613625" cy="1377175"/>
          </a:xfrm>
          <a:prstGeom prst="rect">
            <a:avLst/>
          </a:prstGeom>
          <a:noFill/>
          <a:ln>
            <a:noFill/>
          </a:ln>
        </p:spPr>
      </p:pic>
      <p:pic>
        <p:nvPicPr>
          <p:cNvPr id="342" name="Google Shape;342;p40">
            <a:hlinkClick r:id="rId20"/>
          </p:cNvPr>
          <p:cNvPicPr preferRelativeResize="0"/>
          <p:nvPr/>
        </p:nvPicPr>
        <p:blipFill rotWithShape="1">
          <a:blip r:embed="rId21">
            <a:alphaModFix/>
          </a:blip>
          <a:srcRect b="0" l="0" r="0" t="0"/>
          <a:stretch/>
        </p:blipFill>
        <p:spPr>
          <a:xfrm>
            <a:off x="8254100" y="2023800"/>
            <a:ext cx="725075" cy="893771"/>
          </a:xfrm>
          <a:prstGeom prst="rect">
            <a:avLst/>
          </a:prstGeom>
          <a:noFill/>
          <a:ln>
            <a:noFill/>
          </a:ln>
        </p:spPr>
      </p:pic>
      <p:pic>
        <p:nvPicPr>
          <p:cNvPr id="343" name="Google Shape;343;p40">
            <a:hlinkClick r:id="rId22"/>
          </p:cNvPr>
          <p:cNvPicPr preferRelativeResize="0"/>
          <p:nvPr/>
        </p:nvPicPr>
        <p:blipFill rotWithShape="1">
          <a:blip r:embed="rId23">
            <a:alphaModFix/>
          </a:blip>
          <a:srcRect b="0" l="0" r="0" t="0"/>
          <a:stretch/>
        </p:blipFill>
        <p:spPr>
          <a:xfrm>
            <a:off x="8147595" y="1243023"/>
            <a:ext cx="882356" cy="637625"/>
          </a:xfrm>
          <a:prstGeom prst="rect">
            <a:avLst/>
          </a:prstGeom>
          <a:noFill/>
          <a:ln>
            <a:noFill/>
          </a:ln>
        </p:spPr>
      </p:pic>
      <p:sp>
        <p:nvSpPr>
          <p:cNvPr id="344" name="Google Shape;344;p40"/>
          <p:cNvSpPr txBox="1"/>
          <p:nvPr/>
        </p:nvSpPr>
        <p:spPr>
          <a:xfrm>
            <a:off x="3576925" y="57900"/>
            <a:ext cx="2244300" cy="100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B5394"/>
                </a:solidFill>
                <a:latin typeface="Caveat"/>
                <a:ea typeface="Caveat"/>
                <a:cs typeface="Caveat"/>
                <a:sym typeface="Caveat"/>
              </a:rPr>
              <a:t>Welcome! </a:t>
            </a:r>
            <a:endParaRPr b="0" i="0" sz="1800" u="none" cap="none" strike="noStrike">
              <a:solidFill>
                <a:srgbClr val="0B5394"/>
              </a:solidFill>
              <a:latin typeface="Caveat"/>
              <a:ea typeface="Caveat"/>
              <a:cs typeface="Caveat"/>
              <a:sym typeface="Caveat"/>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B5394"/>
                </a:solidFill>
                <a:latin typeface="Caveat"/>
                <a:ea typeface="Caveat"/>
                <a:cs typeface="Caveat"/>
                <a:sym typeface="Caveat"/>
              </a:rPr>
              <a:t>I’m Mrs. Barnes</a:t>
            </a:r>
            <a:endParaRPr b="0" i="0" sz="1800" u="none" cap="none" strike="noStrike">
              <a:solidFill>
                <a:srgbClr val="0B5394"/>
              </a:solidFill>
              <a:latin typeface="Caveat"/>
              <a:ea typeface="Caveat"/>
              <a:cs typeface="Caveat"/>
              <a:sym typeface="Caveat"/>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B5394"/>
                </a:solidFill>
                <a:latin typeface="Caveat"/>
                <a:ea typeface="Caveat"/>
                <a:cs typeface="Caveat"/>
                <a:sym typeface="Caveat"/>
              </a:rPr>
              <a:t>Virtual Mental Health Support Service Provider</a:t>
            </a:r>
            <a:endParaRPr b="0" i="0" sz="1800" u="none" cap="none" strike="noStrike">
              <a:solidFill>
                <a:srgbClr val="0B5394"/>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100"/>
              <a:buFont typeface="Arial"/>
              <a:buNone/>
            </a:pPr>
            <a:r>
              <a:t/>
            </a:r>
            <a:endParaRPr b="0" i="0" sz="2800" u="none" cap="none" strike="noStrike">
              <a:solidFill>
                <a:srgbClr val="0B5394"/>
              </a:solidFill>
              <a:latin typeface="Caveat"/>
              <a:ea typeface="Caveat"/>
              <a:cs typeface="Caveat"/>
              <a:sym typeface="Caveat"/>
            </a:endParaRPr>
          </a:p>
        </p:txBody>
      </p:sp>
      <p:pic>
        <p:nvPicPr>
          <p:cNvPr id="345" name="Google Shape;345;p40"/>
          <p:cNvPicPr preferRelativeResize="0"/>
          <p:nvPr/>
        </p:nvPicPr>
        <p:blipFill rotWithShape="1">
          <a:blip r:embed="rId24">
            <a:alphaModFix/>
          </a:blip>
          <a:srcRect b="26161" l="5840" r="4983" t="25019"/>
          <a:stretch/>
        </p:blipFill>
        <p:spPr>
          <a:xfrm flipH="1" rot="10800000">
            <a:off x="3647875" y="1693350"/>
            <a:ext cx="3623050" cy="2322550"/>
          </a:xfrm>
          <a:prstGeom prst="rect">
            <a:avLst/>
          </a:prstGeom>
          <a:noFill/>
          <a:ln>
            <a:noFill/>
          </a:ln>
        </p:spPr>
      </p:pic>
      <p:pic>
        <p:nvPicPr>
          <p:cNvPr id="346" name="Google Shape;346;p40"/>
          <p:cNvPicPr preferRelativeResize="0"/>
          <p:nvPr/>
        </p:nvPicPr>
        <p:blipFill rotWithShape="1">
          <a:blip r:embed="rId25">
            <a:alphaModFix/>
          </a:blip>
          <a:srcRect b="0" l="0" r="0" t="0"/>
          <a:stretch/>
        </p:blipFill>
        <p:spPr>
          <a:xfrm>
            <a:off x="1861152" y="3161900"/>
            <a:ext cx="1121948" cy="1009025"/>
          </a:xfrm>
          <a:prstGeom prst="rect">
            <a:avLst/>
          </a:prstGeom>
          <a:noFill/>
          <a:ln>
            <a:noFill/>
          </a:ln>
        </p:spPr>
      </p:pic>
      <p:pic>
        <p:nvPicPr>
          <p:cNvPr id="347" name="Google Shape;347;p40">
            <a:hlinkClick r:id="rId26"/>
          </p:cNvPr>
          <p:cNvPicPr preferRelativeResize="0"/>
          <p:nvPr/>
        </p:nvPicPr>
        <p:blipFill rotWithShape="1">
          <a:blip r:embed="rId27">
            <a:alphaModFix/>
          </a:blip>
          <a:srcRect b="0" l="0" r="0" t="0"/>
          <a:stretch/>
        </p:blipFill>
        <p:spPr>
          <a:xfrm>
            <a:off x="627375" y="1790550"/>
            <a:ext cx="1357450" cy="907703"/>
          </a:xfrm>
          <a:prstGeom prst="rect">
            <a:avLst/>
          </a:prstGeom>
          <a:noFill/>
          <a:ln>
            <a:noFill/>
          </a:ln>
        </p:spPr>
      </p:pic>
      <p:pic>
        <p:nvPicPr>
          <p:cNvPr id="348" name="Google Shape;348;p40"/>
          <p:cNvPicPr preferRelativeResize="0"/>
          <p:nvPr/>
        </p:nvPicPr>
        <p:blipFill rotWithShape="1">
          <a:blip r:embed="rId28">
            <a:alphaModFix/>
          </a:blip>
          <a:srcRect b="0" l="0" r="0" t="0"/>
          <a:stretch/>
        </p:blipFill>
        <p:spPr>
          <a:xfrm>
            <a:off x="7142750" y="3104625"/>
            <a:ext cx="1357450" cy="1551257"/>
          </a:xfrm>
          <a:prstGeom prst="rect">
            <a:avLst/>
          </a:prstGeom>
          <a:noFill/>
          <a:ln>
            <a:noFill/>
          </a:ln>
        </p:spPr>
      </p:pic>
      <p:pic>
        <p:nvPicPr>
          <p:cNvPr id="349" name="Google Shape;349;p40"/>
          <p:cNvPicPr preferRelativeResize="0"/>
          <p:nvPr/>
        </p:nvPicPr>
        <p:blipFill rotWithShape="1">
          <a:blip r:embed="rId29">
            <a:alphaModFix/>
          </a:blip>
          <a:srcRect b="0" l="0" r="0" t="0"/>
          <a:stretch/>
        </p:blipFill>
        <p:spPr>
          <a:xfrm>
            <a:off x="7443698" y="1908976"/>
            <a:ext cx="725084" cy="1551250"/>
          </a:xfrm>
          <a:prstGeom prst="rect">
            <a:avLst/>
          </a:prstGeom>
          <a:noFill/>
          <a:ln>
            <a:noFill/>
          </a:ln>
        </p:spPr>
      </p:pic>
      <p:pic>
        <p:nvPicPr>
          <p:cNvPr id="350" name="Google Shape;350;p40">
            <a:hlinkClick r:id="rId30"/>
          </p:cNvPr>
          <p:cNvPicPr preferRelativeResize="0"/>
          <p:nvPr/>
        </p:nvPicPr>
        <p:blipFill rotWithShape="1">
          <a:blip r:embed="rId31">
            <a:alphaModFix/>
          </a:blip>
          <a:srcRect b="0" l="0" r="0" t="0"/>
          <a:stretch/>
        </p:blipFill>
        <p:spPr>
          <a:xfrm>
            <a:off x="4625950" y="2056675"/>
            <a:ext cx="809322" cy="809300"/>
          </a:xfrm>
          <a:prstGeom prst="rect">
            <a:avLst/>
          </a:prstGeom>
          <a:noFill/>
          <a:ln>
            <a:noFill/>
          </a:ln>
        </p:spPr>
      </p:pic>
      <p:pic>
        <p:nvPicPr>
          <p:cNvPr id="351" name="Google Shape;351;p40">
            <a:hlinkClick r:id="rId32"/>
          </p:cNvPr>
          <p:cNvPicPr preferRelativeResize="0"/>
          <p:nvPr/>
        </p:nvPicPr>
        <p:blipFill rotWithShape="1">
          <a:blip r:embed="rId33">
            <a:alphaModFix/>
          </a:blip>
          <a:srcRect b="0" l="0" r="0" t="0"/>
          <a:stretch/>
        </p:blipFill>
        <p:spPr>
          <a:xfrm>
            <a:off x="1608725" y="-24850"/>
            <a:ext cx="1277201" cy="1417426"/>
          </a:xfrm>
          <a:prstGeom prst="rect">
            <a:avLst/>
          </a:prstGeom>
          <a:noFill/>
          <a:ln>
            <a:noFill/>
          </a:ln>
        </p:spPr>
      </p:pic>
      <p:pic>
        <p:nvPicPr>
          <p:cNvPr id="352" name="Google Shape;352;p40"/>
          <p:cNvPicPr preferRelativeResize="0"/>
          <p:nvPr/>
        </p:nvPicPr>
        <p:blipFill rotWithShape="1">
          <a:blip r:embed="rId34">
            <a:alphaModFix/>
          </a:blip>
          <a:srcRect b="0" l="0" r="0" t="0"/>
          <a:stretch/>
        </p:blipFill>
        <p:spPr>
          <a:xfrm>
            <a:off x="1708825" y="57900"/>
            <a:ext cx="1058525" cy="1269025"/>
          </a:xfrm>
          <a:prstGeom prst="rect">
            <a:avLst/>
          </a:prstGeom>
          <a:noFill/>
          <a:ln>
            <a:noFill/>
          </a:ln>
        </p:spPr>
      </p:pic>
      <p:pic>
        <p:nvPicPr>
          <p:cNvPr id="353" name="Google Shape;353;p40">
            <a:hlinkClick r:id="rId35"/>
          </p:cNvPr>
          <p:cNvPicPr preferRelativeResize="0"/>
          <p:nvPr/>
        </p:nvPicPr>
        <p:blipFill rotWithShape="1">
          <a:blip r:embed="rId36">
            <a:alphaModFix/>
          </a:blip>
          <a:srcRect b="0" l="0" r="0" t="0"/>
          <a:stretch/>
        </p:blipFill>
        <p:spPr>
          <a:xfrm>
            <a:off x="725925" y="1392575"/>
            <a:ext cx="3790950" cy="3790950"/>
          </a:xfrm>
          <a:prstGeom prst="rect">
            <a:avLst/>
          </a:prstGeom>
          <a:noFill/>
          <a:ln>
            <a:noFill/>
          </a:ln>
        </p:spPr>
      </p:pic>
      <p:pic>
        <p:nvPicPr>
          <p:cNvPr id="354" name="Google Shape;354;p40">
            <a:hlinkClick r:id="rId37"/>
          </p:cNvPr>
          <p:cNvPicPr preferRelativeResize="0"/>
          <p:nvPr/>
        </p:nvPicPr>
        <p:blipFill rotWithShape="1">
          <a:blip r:embed="rId10">
            <a:alphaModFix/>
          </a:blip>
          <a:srcRect b="0" l="0" r="0" t="0"/>
          <a:stretch/>
        </p:blipFill>
        <p:spPr>
          <a:xfrm>
            <a:off x="5466463" y="2101353"/>
            <a:ext cx="809325" cy="809325"/>
          </a:xfrm>
          <a:prstGeom prst="rect">
            <a:avLst/>
          </a:prstGeom>
          <a:noFill/>
          <a:ln>
            <a:noFill/>
          </a:ln>
        </p:spPr>
      </p:pic>
      <p:pic>
        <p:nvPicPr>
          <p:cNvPr id="355" name="Google Shape;355;p40">
            <a:hlinkClick r:id="rId38"/>
          </p:cNvPr>
          <p:cNvPicPr preferRelativeResize="0"/>
          <p:nvPr/>
        </p:nvPicPr>
        <p:blipFill rotWithShape="1">
          <a:blip r:embed="rId8">
            <a:alphaModFix/>
          </a:blip>
          <a:srcRect b="0" l="0" r="0" t="0"/>
          <a:stretch/>
        </p:blipFill>
        <p:spPr>
          <a:xfrm>
            <a:off x="3720075" y="3289275"/>
            <a:ext cx="637625" cy="637625"/>
          </a:xfrm>
          <a:prstGeom prst="rect">
            <a:avLst/>
          </a:prstGeom>
          <a:noFill/>
          <a:ln>
            <a:noFill/>
          </a:ln>
        </p:spPr>
      </p:pic>
      <p:pic>
        <p:nvPicPr>
          <p:cNvPr id="356" name="Google Shape;356;p40">
            <a:hlinkClick r:id="rId39"/>
          </p:cNvPr>
          <p:cNvPicPr preferRelativeResize="0"/>
          <p:nvPr/>
        </p:nvPicPr>
        <p:blipFill rotWithShape="1">
          <a:blip r:embed="rId40">
            <a:alphaModFix/>
          </a:blip>
          <a:srcRect b="0" l="0" r="0" t="0"/>
          <a:stretch/>
        </p:blipFill>
        <p:spPr>
          <a:xfrm>
            <a:off x="5544362" y="2053401"/>
            <a:ext cx="698404" cy="726775"/>
          </a:xfrm>
          <a:prstGeom prst="rect">
            <a:avLst/>
          </a:prstGeom>
          <a:noFill/>
          <a:ln>
            <a:noFill/>
          </a:ln>
        </p:spPr>
      </p:pic>
      <p:pic>
        <p:nvPicPr>
          <p:cNvPr id="357" name="Google Shape;357;p40">
            <a:hlinkClick r:id="rId41"/>
          </p:cNvPr>
          <p:cNvPicPr preferRelativeResize="0"/>
          <p:nvPr/>
        </p:nvPicPr>
        <p:blipFill rotWithShape="1">
          <a:blip r:embed="rId42">
            <a:alphaModFix/>
          </a:blip>
          <a:srcRect b="0" l="0" r="0" t="0"/>
          <a:stretch/>
        </p:blipFill>
        <p:spPr>
          <a:xfrm>
            <a:off x="3747000" y="1993062"/>
            <a:ext cx="698425" cy="845627"/>
          </a:xfrm>
          <a:prstGeom prst="rect">
            <a:avLst/>
          </a:prstGeom>
          <a:noFill/>
          <a:ln>
            <a:noFill/>
          </a:ln>
        </p:spPr>
      </p:pic>
      <p:pic>
        <p:nvPicPr>
          <p:cNvPr id="358" name="Google Shape;358;p40">
            <a:hlinkClick r:id="rId43"/>
          </p:cNvPr>
          <p:cNvPicPr preferRelativeResize="0"/>
          <p:nvPr/>
        </p:nvPicPr>
        <p:blipFill rotWithShape="1">
          <a:blip r:embed="rId44">
            <a:alphaModFix/>
          </a:blip>
          <a:srcRect b="0" l="0" r="0" t="0"/>
          <a:stretch/>
        </p:blipFill>
        <p:spPr>
          <a:xfrm>
            <a:off x="3840837" y="2097468"/>
            <a:ext cx="510750" cy="636822"/>
          </a:xfrm>
          <a:prstGeom prst="rect">
            <a:avLst/>
          </a:prstGeom>
          <a:noFill/>
          <a:ln>
            <a:noFill/>
          </a:ln>
        </p:spPr>
      </p:pic>
      <p:pic>
        <p:nvPicPr>
          <p:cNvPr id="359" name="Google Shape;359;p40">
            <a:hlinkClick r:id="rId45"/>
          </p:cNvPr>
          <p:cNvPicPr preferRelativeResize="0"/>
          <p:nvPr/>
        </p:nvPicPr>
        <p:blipFill rotWithShape="1">
          <a:blip r:embed="rId46">
            <a:alphaModFix/>
          </a:blip>
          <a:srcRect b="0" l="0" r="0" t="0"/>
          <a:stretch/>
        </p:blipFill>
        <p:spPr>
          <a:xfrm>
            <a:off x="6419950" y="3102977"/>
            <a:ext cx="774550" cy="774573"/>
          </a:xfrm>
          <a:prstGeom prst="rect">
            <a:avLst/>
          </a:prstGeom>
          <a:noFill/>
          <a:ln>
            <a:noFill/>
          </a:ln>
        </p:spPr>
      </p:pic>
      <p:pic>
        <p:nvPicPr>
          <p:cNvPr id="360" name="Google Shape;360;p40">
            <a:hlinkClick r:id="rId47"/>
          </p:cNvPr>
          <p:cNvPicPr preferRelativeResize="0"/>
          <p:nvPr/>
        </p:nvPicPr>
        <p:blipFill rotWithShape="1">
          <a:blip r:embed="rId48">
            <a:alphaModFix/>
          </a:blip>
          <a:srcRect b="0" l="0" r="0" t="0"/>
          <a:stretch/>
        </p:blipFill>
        <p:spPr>
          <a:xfrm>
            <a:off x="4551950" y="3251155"/>
            <a:ext cx="809325" cy="617258"/>
          </a:xfrm>
          <a:prstGeom prst="rect">
            <a:avLst/>
          </a:prstGeom>
          <a:noFill/>
          <a:ln>
            <a:noFill/>
          </a:ln>
        </p:spPr>
      </p:pic>
      <p:pic>
        <p:nvPicPr>
          <p:cNvPr id="361" name="Google Shape;361;p40">
            <a:hlinkClick r:id="rId49"/>
          </p:cNvPr>
          <p:cNvPicPr preferRelativeResize="0"/>
          <p:nvPr/>
        </p:nvPicPr>
        <p:blipFill rotWithShape="1">
          <a:blip r:embed="rId50">
            <a:alphaModFix/>
          </a:blip>
          <a:srcRect b="10000" l="0" r="0" t="10000"/>
          <a:stretch/>
        </p:blipFill>
        <p:spPr>
          <a:xfrm>
            <a:off x="5601602" y="3180825"/>
            <a:ext cx="569150" cy="687822"/>
          </a:xfrm>
          <a:prstGeom prst="rect">
            <a:avLst/>
          </a:prstGeom>
          <a:noFill/>
          <a:ln>
            <a:noFill/>
          </a:ln>
        </p:spPr>
      </p:pic>
      <p:pic>
        <p:nvPicPr>
          <p:cNvPr id="362" name="Google Shape;362;p40">
            <a:hlinkClick r:id="rId51"/>
          </p:cNvPr>
          <p:cNvPicPr preferRelativeResize="0"/>
          <p:nvPr/>
        </p:nvPicPr>
        <p:blipFill rotWithShape="1">
          <a:blip r:embed="rId52">
            <a:alphaModFix/>
          </a:blip>
          <a:srcRect b="0" l="0" r="0" t="0"/>
          <a:stretch/>
        </p:blipFill>
        <p:spPr>
          <a:xfrm>
            <a:off x="6480700" y="2215804"/>
            <a:ext cx="725075" cy="580397"/>
          </a:xfrm>
          <a:prstGeom prst="rect">
            <a:avLst/>
          </a:prstGeom>
          <a:noFill/>
          <a:ln>
            <a:noFill/>
          </a:ln>
        </p:spPr>
      </p:pic>
      <p:sp>
        <p:nvSpPr>
          <p:cNvPr id="363" name="Google Shape;363;p40"/>
          <p:cNvSpPr txBox="1"/>
          <p:nvPr/>
        </p:nvSpPr>
        <p:spPr>
          <a:xfrm>
            <a:off x="210625" y="4731125"/>
            <a:ext cx="942300" cy="2994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sng" cap="none" strike="noStrike">
                <a:solidFill>
                  <a:schemeClr val="hlink"/>
                </a:solidFill>
                <a:latin typeface="Arial"/>
                <a:ea typeface="Arial"/>
                <a:cs typeface="Arial"/>
                <a:sym typeface="Arial"/>
                <a:hlinkClick action="ppaction://hlinksldjump" r:id="rId53"/>
              </a:rPr>
              <a:t>&lt;&lt; Back</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a:solidFill>
                  <a:schemeClr val="accent5"/>
                </a:solidFill>
              </a:rPr>
              <a:t>Virtual Drop-in Groups</a:t>
            </a:r>
            <a:endParaRPr b="1">
              <a:solidFill>
                <a:schemeClr val="accent5"/>
              </a:solidFill>
            </a:endParaRPr>
          </a:p>
        </p:txBody>
      </p:sp>
      <p:sp>
        <p:nvSpPr>
          <p:cNvPr id="369" name="Google Shape;369;p41"/>
          <p:cNvSpPr txBox="1"/>
          <p:nvPr>
            <p:ph idx="1" type="body"/>
          </p:nvPr>
        </p:nvSpPr>
        <p:spPr>
          <a:xfrm>
            <a:off x="1297500" y="976350"/>
            <a:ext cx="7038900" cy="3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Group will cover anxiety, back-to-school, and Covid-19</a:t>
            </a:r>
            <a:endParaRPr b="1">
              <a:solidFill>
                <a:schemeClr val="lt2"/>
              </a:solidFill>
            </a:endParaRPr>
          </a:p>
          <a:p>
            <a:pPr indent="-311150" lvl="0" marL="457200" rtl="0" algn="l">
              <a:spcBef>
                <a:spcPts val="1600"/>
              </a:spcBef>
              <a:spcAft>
                <a:spcPts val="0"/>
              </a:spcAft>
              <a:buClr>
                <a:schemeClr val="lt2"/>
              </a:buClr>
              <a:buSzPts val="1300"/>
              <a:buChar char="➔"/>
            </a:pPr>
            <a:r>
              <a:rPr lang="en">
                <a:solidFill>
                  <a:schemeClr val="lt2"/>
                </a:solidFill>
              </a:rPr>
              <a:t>Elementary -  Wednesday 11:30 am -12 pm</a:t>
            </a:r>
            <a:endParaRPr>
              <a:solidFill>
                <a:schemeClr val="lt2"/>
              </a:solidFill>
            </a:endParaRPr>
          </a:p>
          <a:p>
            <a:pPr indent="0" lvl="0" marL="0" rtl="0" algn="l">
              <a:spcBef>
                <a:spcPts val="1600"/>
              </a:spcBef>
              <a:spcAft>
                <a:spcPts val="0"/>
              </a:spcAft>
              <a:buNone/>
            </a:pPr>
            <a:r>
              <a:rPr lang="en">
                <a:solidFill>
                  <a:schemeClr val="lt2"/>
                </a:solidFill>
              </a:rPr>
              <a:t>Join with Google Meet Link:</a:t>
            </a:r>
            <a:endParaRPr>
              <a:solidFill>
                <a:schemeClr val="lt2"/>
              </a:solidFill>
            </a:endParaRPr>
          </a:p>
          <a:p>
            <a:pPr indent="0" lvl="0" marL="0" rtl="0" algn="l">
              <a:spcBef>
                <a:spcPts val="1600"/>
              </a:spcBef>
              <a:spcAft>
                <a:spcPts val="0"/>
              </a:spcAft>
              <a:buNone/>
            </a:pPr>
            <a:r>
              <a:rPr lang="en" u="sng">
                <a:solidFill>
                  <a:schemeClr val="hlink"/>
                </a:solidFill>
                <a:hlinkClick r:id="rId3"/>
              </a:rPr>
              <a:t>meet.google.com/jep-qmnu-iog</a:t>
            </a:r>
            <a:endParaRPr>
              <a:solidFill>
                <a:schemeClr val="lt2"/>
              </a:solidFill>
            </a:endParaRPr>
          </a:p>
          <a:p>
            <a:pPr indent="-311150" lvl="0" marL="457200" rtl="0" algn="l">
              <a:spcBef>
                <a:spcPts val="1600"/>
              </a:spcBef>
              <a:spcAft>
                <a:spcPts val="0"/>
              </a:spcAft>
              <a:buClr>
                <a:schemeClr val="lt2"/>
              </a:buClr>
              <a:buSzPts val="1300"/>
              <a:buChar char="➔"/>
            </a:pPr>
            <a:r>
              <a:rPr lang="en">
                <a:solidFill>
                  <a:schemeClr val="lt2"/>
                </a:solidFill>
              </a:rPr>
              <a:t>Middle School - Friday 12:15-12:45 pm</a:t>
            </a:r>
            <a:endParaRPr>
              <a:solidFill>
                <a:schemeClr val="lt2"/>
              </a:solidFill>
            </a:endParaRPr>
          </a:p>
          <a:p>
            <a:pPr indent="0" lvl="0" marL="0" rtl="0" algn="l">
              <a:spcBef>
                <a:spcPts val="1600"/>
              </a:spcBef>
              <a:spcAft>
                <a:spcPts val="0"/>
              </a:spcAft>
              <a:buNone/>
            </a:pPr>
            <a:r>
              <a:rPr lang="en" u="sng">
                <a:solidFill>
                  <a:schemeClr val="hlink"/>
                </a:solidFill>
                <a:hlinkClick r:id="rId4"/>
              </a:rPr>
              <a:t>meet.google.com/njr-muoz-nuc</a:t>
            </a:r>
            <a:endParaRPr>
              <a:solidFill>
                <a:schemeClr val="lt2"/>
              </a:solidFill>
            </a:endParaRPr>
          </a:p>
          <a:p>
            <a:pPr indent="0" lvl="0" marL="0" rtl="0" algn="l">
              <a:spcBef>
                <a:spcPts val="1600"/>
              </a:spcBef>
              <a:spcAft>
                <a:spcPts val="0"/>
              </a:spcAft>
              <a:buNone/>
            </a:pPr>
            <a:r>
              <a:rPr lang="en">
                <a:solidFill>
                  <a:schemeClr val="lt2"/>
                </a:solidFill>
              </a:rPr>
              <a:t>*Galileo students only. Must log in with Galileo Google account.</a:t>
            </a:r>
            <a:endParaRPr>
              <a:solidFill>
                <a:schemeClr val="lt2"/>
              </a:solidFill>
            </a:endParaRPr>
          </a:p>
          <a:p>
            <a:pPr indent="0" lvl="0" marL="0" rtl="0" algn="l">
              <a:spcBef>
                <a:spcPts val="1600"/>
              </a:spcBef>
              <a:spcAft>
                <a:spcPts val="0"/>
              </a:spcAft>
              <a:buNone/>
            </a:pPr>
            <a:r>
              <a:rPr lang="en">
                <a:solidFill>
                  <a:schemeClr val="lt2"/>
                </a:solidFill>
              </a:rPr>
              <a:t>Please mute when not speaking.</a:t>
            </a:r>
            <a:endParaRPr>
              <a:solidFill>
                <a:schemeClr val="lt2"/>
              </a:solidFill>
            </a:endParaRPr>
          </a:p>
          <a:p>
            <a:pPr indent="0" lvl="0" marL="0" rtl="0" algn="l">
              <a:spcBef>
                <a:spcPts val="1600"/>
              </a:spcBef>
              <a:spcAft>
                <a:spcPts val="0"/>
              </a:spcAft>
              <a:buNone/>
            </a:pPr>
            <a:r>
              <a:rPr lang="en">
                <a:solidFill>
                  <a:schemeClr val="lt2"/>
                </a:solidFill>
              </a:rPr>
              <a:t>We can not guarantee confidentiality. Participation is voluntary .</a:t>
            </a:r>
            <a:endParaRPr>
              <a:solidFill>
                <a:schemeClr val="lt2"/>
              </a:solidFill>
            </a:endParaRPr>
          </a:p>
          <a:p>
            <a:pPr indent="0" lvl="0" marL="0" rtl="0" algn="l">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2"/>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rPr>
              <a:t>One last point…</a:t>
            </a:r>
            <a:endParaRPr>
              <a:solidFill>
                <a:schemeClr val="lt2"/>
              </a:solidFill>
            </a:endParaRPr>
          </a:p>
          <a:p>
            <a:pPr indent="0" lvl="0" marL="0" rtl="0" algn="l">
              <a:spcBef>
                <a:spcPts val="0"/>
              </a:spcBef>
              <a:spcAft>
                <a:spcPts val="0"/>
              </a:spcAft>
              <a:buNone/>
            </a:pPr>
            <a:r>
              <a:rPr lang="en">
                <a:solidFill>
                  <a:schemeClr val="lt2"/>
                </a:solidFill>
              </a:rPr>
              <a:t>Cut yourself some slack. This is hard. </a:t>
            </a:r>
            <a:endParaRPr>
              <a:solidFill>
                <a:schemeClr val="lt2"/>
              </a:solidFill>
            </a:endParaRPr>
          </a:p>
          <a:p>
            <a:pPr indent="0" lvl="0" marL="0" rtl="0" algn="l">
              <a:spcBef>
                <a:spcPts val="0"/>
              </a:spcBef>
              <a:spcAft>
                <a:spcPts val="0"/>
              </a:spcAft>
              <a:buNone/>
            </a:pPr>
            <a:r>
              <a:rPr lang="en">
                <a:solidFill>
                  <a:schemeClr val="lt2"/>
                </a:solidFill>
              </a:rPr>
              <a:t>The most important thing to do is the one you already do without even trying...loving your kiddo.</a:t>
            </a:r>
            <a:endParaRPr>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3"/>
          <p:cNvSpPr txBox="1"/>
          <p:nvPr>
            <p:ph type="title"/>
          </p:nvPr>
        </p:nvSpPr>
        <p:spPr>
          <a:xfrm>
            <a:off x="1297500" y="393750"/>
            <a:ext cx="72987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5"/>
                </a:solidFill>
              </a:rPr>
              <a:t>Upcoming Parent Empowerment Workshops:</a:t>
            </a:r>
            <a:endParaRPr b="1">
              <a:solidFill>
                <a:schemeClr val="accent5"/>
              </a:solidFill>
            </a:endParaRPr>
          </a:p>
        </p:txBody>
      </p:sp>
      <p:sp>
        <p:nvSpPr>
          <p:cNvPr id="380" name="Google Shape;380;p43"/>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lt2"/>
                </a:solidFill>
              </a:rPr>
              <a:t>October 2 </a:t>
            </a:r>
            <a:r>
              <a:rPr lang="en" sz="1500">
                <a:solidFill>
                  <a:schemeClr val="lt2"/>
                </a:solidFill>
              </a:rPr>
              <a:t>- Organizational Strategies for Students with Amanda Romano</a:t>
            </a:r>
            <a:endParaRPr sz="1500">
              <a:solidFill>
                <a:schemeClr val="lt2"/>
              </a:solidFill>
            </a:endParaRPr>
          </a:p>
          <a:p>
            <a:pPr indent="0" lvl="0" marL="0" rtl="0" algn="l">
              <a:spcBef>
                <a:spcPts val="1600"/>
              </a:spcBef>
              <a:spcAft>
                <a:spcPts val="0"/>
              </a:spcAft>
              <a:buNone/>
            </a:pPr>
            <a:r>
              <a:rPr b="1" lang="en" sz="1500">
                <a:solidFill>
                  <a:schemeClr val="lt2"/>
                </a:solidFill>
              </a:rPr>
              <a:t>November  6</a:t>
            </a:r>
            <a:r>
              <a:rPr lang="en" sz="1500">
                <a:solidFill>
                  <a:schemeClr val="lt2"/>
                </a:solidFill>
              </a:rPr>
              <a:t> - Recognizing and Addressing Mental Health Issues with Ms. Hilligas &amp; Mrs. Barnes, Mental Health Counselors</a:t>
            </a:r>
            <a:endParaRPr sz="1500">
              <a:solidFill>
                <a:schemeClr val="lt2"/>
              </a:solidFill>
            </a:endParaRPr>
          </a:p>
          <a:p>
            <a:pPr indent="0" lvl="0" marL="0" rtl="0" algn="l">
              <a:spcBef>
                <a:spcPts val="1600"/>
              </a:spcBef>
              <a:spcAft>
                <a:spcPts val="0"/>
              </a:spcAft>
              <a:buNone/>
            </a:pPr>
            <a:r>
              <a:rPr b="1" lang="en" sz="1500">
                <a:solidFill>
                  <a:schemeClr val="lt2"/>
                </a:solidFill>
              </a:rPr>
              <a:t>December 4</a:t>
            </a:r>
            <a:r>
              <a:rPr lang="en" sz="1500">
                <a:solidFill>
                  <a:schemeClr val="lt2"/>
                </a:solidFill>
              </a:rPr>
              <a:t> - Developing a Growth Mindset with Amanda Romano </a:t>
            </a:r>
            <a:endParaRPr sz="1500">
              <a:solidFill>
                <a:schemeClr val="lt2"/>
              </a:solidFill>
            </a:endParaRPr>
          </a:p>
          <a:p>
            <a:pPr indent="0" lvl="0" marL="0" rtl="0" algn="l">
              <a:spcBef>
                <a:spcPts val="1600"/>
              </a:spcBef>
              <a:spcAft>
                <a:spcPts val="1600"/>
              </a:spcAft>
              <a:buNone/>
            </a:pPr>
            <a:r>
              <a:t/>
            </a:r>
            <a:endParaRPr sz="1500">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An Introduction Video </a:t>
            </a:r>
            <a:endParaRPr>
              <a:solidFill>
                <a:schemeClr val="lt2"/>
              </a:solidFill>
            </a:endParaRPr>
          </a:p>
        </p:txBody>
      </p:sp>
      <p:sp>
        <p:nvSpPr>
          <p:cNvPr id="193" name="Google Shape;193;p26"/>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News of the coronavirus COVID-19 is everywhere, from the front page of all the papers to the playground at school. Many parents are wondering how to bring up the epidemic in a way that will be reassuring and not make kids more worried than they already may be. Here is some advice Jamie Howard, PhD, Clinical Psychologist at the Child Mind Institute.&#10;&#10;Read more: https://childmind.org/article/talking-to-kids-about-the-coronavirus&#10;&#10;Jamie Howard is a senior clinical psychologist in the Anxiety Disorders Center; and Director of Trauma and Resilience Service at the Child Mind Institute: https://childmind.org/bio/jamie-howard-phd" id="194" name="Google Shape;194;p26" title="How to Talk to Kids About the Coronavirus">
            <a:hlinkClick r:id="rId3"/>
          </p:cNvPr>
          <p:cNvPicPr preferRelativeResize="0"/>
          <p:nvPr/>
        </p:nvPicPr>
        <p:blipFill>
          <a:blip r:embed="rId4">
            <a:alphaModFix/>
          </a:blip>
          <a:stretch>
            <a:fillRect/>
          </a:stretch>
        </p:blipFill>
        <p:spPr>
          <a:xfrm>
            <a:off x="1275063" y="1075550"/>
            <a:ext cx="7083775" cy="364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4"/>
          <p:cNvSpPr txBox="1"/>
          <p:nvPr>
            <p:ph type="title"/>
          </p:nvPr>
        </p:nvSpPr>
        <p:spPr>
          <a:xfrm>
            <a:off x="481100" y="2053000"/>
            <a:ext cx="5440800" cy="114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rPr>
              <a:t>Thank you for joining me!</a:t>
            </a:r>
            <a:endParaRPr>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rPr lang="en">
                <a:solidFill>
                  <a:schemeClr val="lt2"/>
                </a:solidFill>
              </a:rPr>
              <a:t>Time for questions/discussion</a:t>
            </a:r>
            <a:endParaRPr>
              <a:solidFill>
                <a:schemeClr val="l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7"/>
          <p:cNvPicPr preferRelativeResize="0"/>
          <p:nvPr/>
        </p:nvPicPr>
        <p:blipFill>
          <a:blip r:embed="rId3">
            <a:alphaModFix/>
          </a:blip>
          <a:stretch>
            <a:fillRect/>
          </a:stretch>
        </p:blipFill>
        <p:spPr>
          <a:xfrm>
            <a:off x="1021100" y="562613"/>
            <a:ext cx="4129475" cy="4129475"/>
          </a:xfrm>
          <a:prstGeom prst="rect">
            <a:avLst/>
          </a:prstGeom>
          <a:noFill/>
          <a:ln>
            <a:noFill/>
          </a:ln>
        </p:spPr>
      </p:pic>
      <p:sp>
        <p:nvSpPr>
          <p:cNvPr id="200" name="Google Shape;200;p27"/>
          <p:cNvSpPr txBox="1"/>
          <p:nvPr/>
        </p:nvSpPr>
        <p:spPr>
          <a:xfrm>
            <a:off x="5787325" y="594300"/>
            <a:ext cx="2801700" cy="1754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accent5"/>
              </a:buClr>
              <a:buSzPts val="2400"/>
              <a:buFont typeface="Lato"/>
              <a:buChar char="❏"/>
            </a:pPr>
            <a:r>
              <a:rPr b="1" lang="en" sz="2400">
                <a:solidFill>
                  <a:schemeClr val="accent5"/>
                </a:solidFill>
                <a:latin typeface="Lato"/>
                <a:ea typeface="Lato"/>
                <a:cs typeface="Lato"/>
                <a:sym typeface="Lato"/>
              </a:rPr>
              <a:t>Be a role model.</a:t>
            </a:r>
            <a:endParaRPr b="1" sz="2400">
              <a:solidFill>
                <a:schemeClr val="accent5"/>
              </a:solidFill>
              <a:latin typeface="Lato"/>
              <a:ea typeface="Lato"/>
              <a:cs typeface="Lato"/>
              <a:sym typeface="Lato"/>
            </a:endParaRPr>
          </a:p>
          <a:p>
            <a:pPr indent="0" lvl="0" marL="457200" rtl="0" algn="l">
              <a:spcBef>
                <a:spcPts val="0"/>
              </a:spcBef>
              <a:spcAft>
                <a:spcPts val="0"/>
              </a:spcAft>
              <a:buNone/>
            </a:pPr>
            <a:r>
              <a:t/>
            </a:r>
            <a:endParaRPr b="1" sz="1800">
              <a:solidFill>
                <a:schemeClr val="lt2"/>
              </a:solidFill>
              <a:latin typeface="Lato"/>
              <a:ea typeface="Lato"/>
              <a:cs typeface="Lato"/>
              <a:sym typeface="Lato"/>
            </a:endParaRPr>
          </a:p>
          <a:p>
            <a:pPr indent="0" lvl="0" marL="0" rtl="0" algn="l">
              <a:lnSpc>
                <a:spcPct val="115000"/>
              </a:lnSpc>
              <a:spcBef>
                <a:spcPts val="0"/>
              </a:spcBef>
              <a:spcAft>
                <a:spcPts val="0"/>
              </a:spcAft>
              <a:buNone/>
            </a:pPr>
            <a:r>
              <a:rPr lang="en">
                <a:solidFill>
                  <a:schemeClr val="lt2"/>
                </a:solidFill>
                <a:latin typeface="Lato"/>
                <a:ea typeface="Lato"/>
                <a:cs typeface="Lato"/>
                <a:sym typeface="Lato"/>
              </a:rPr>
              <a:t>Children will react to and follow your directions. They learn from your example and feed off your energy. </a:t>
            </a:r>
            <a:endParaRPr>
              <a:solidFill>
                <a:schemeClr val="lt2"/>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a:solidFill>
                  <a:schemeClr val="accent5"/>
                </a:solidFill>
              </a:rPr>
              <a:t>Be aware of how you talk about Covid-19 and its effects on life and school.</a:t>
            </a:r>
            <a:r>
              <a:rPr lang="en">
                <a:solidFill>
                  <a:schemeClr val="lt2"/>
                </a:solidFill>
              </a:rPr>
              <a:t> </a:t>
            </a:r>
            <a:endParaRPr>
              <a:solidFill>
                <a:schemeClr val="lt2"/>
              </a:solidFill>
            </a:endParaRPr>
          </a:p>
        </p:txBody>
      </p:sp>
      <p:sp>
        <p:nvSpPr>
          <p:cNvPr id="206" name="Google Shape;206;p28"/>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550">
              <a:solidFill>
                <a:schemeClr val="lt2"/>
              </a:solidFill>
              <a:latin typeface="Arial"/>
              <a:ea typeface="Arial"/>
              <a:cs typeface="Arial"/>
              <a:sym typeface="Arial"/>
            </a:endParaRPr>
          </a:p>
          <a:p>
            <a:pPr indent="0" lvl="0" marL="457200" rtl="0" algn="l">
              <a:spcBef>
                <a:spcPts val="1600"/>
              </a:spcBef>
              <a:spcAft>
                <a:spcPts val="1600"/>
              </a:spcAft>
              <a:buNone/>
            </a:pPr>
            <a:r>
              <a:rPr lang="en" sz="1550">
                <a:solidFill>
                  <a:schemeClr val="lt2"/>
                </a:solidFill>
                <a:latin typeface="Arial"/>
                <a:ea typeface="Arial"/>
                <a:cs typeface="Arial"/>
                <a:sym typeface="Arial"/>
              </a:rPr>
              <a:t>Your discussion about COVID-19 can increase or decrease your child's fear. If true, remind your child that your family is healthy, and you are going to do everything within your power to keep loved ones safe and well. Carefully listen or have them draw or write out their thoughts and feelings and respond with truth and reassurance.</a:t>
            </a:r>
            <a:endParaRPr sz="1800">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823850" y="275925"/>
            <a:ext cx="5685000" cy="12453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sz="2400">
                <a:solidFill>
                  <a:schemeClr val="accent5"/>
                </a:solidFill>
              </a:rPr>
              <a:t>Explain Social Distancing and Mask Mandates </a:t>
            </a:r>
            <a:endParaRPr b="1" sz="2400">
              <a:solidFill>
                <a:schemeClr val="accent5"/>
              </a:solidFill>
            </a:endParaRPr>
          </a:p>
        </p:txBody>
      </p:sp>
      <p:sp>
        <p:nvSpPr>
          <p:cNvPr id="212" name="Google Shape;212;p29"/>
          <p:cNvSpPr txBox="1"/>
          <p:nvPr/>
        </p:nvSpPr>
        <p:spPr>
          <a:xfrm>
            <a:off x="983425" y="1358400"/>
            <a:ext cx="4131900" cy="326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50">
                <a:solidFill>
                  <a:schemeClr val="lt2"/>
                </a:solidFill>
              </a:rPr>
              <a:t>Tell your child that your family and our school is following the guidelines of the Centers for Disease Control and Prevention (CDC), which include social distancing and mask mandates. Social distancing means staying away from others until the risk of contracting COVID-19 is under control. </a:t>
            </a:r>
            <a:endParaRPr sz="1350">
              <a:solidFill>
                <a:schemeClr val="lt2"/>
              </a:solidFill>
            </a:endParaRPr>
          </a:p>
          <a:p>
            <a:pPr indent="0" lvl="0" marL="0" rtl="0" algn="l">
              <a:lnSpc>
                <a:spcPct val="115000"/>
              </a:lnSpc>
              <a:spcBef>
                <a:spcPts val="0"/>
              </a:spcBef>
              <a:spcAft>
                <a:spcPts val="0"/>
              </a:spcAft>
              <a:buNone/>
            </a:pPr>
            <a:r>
              <a:t/>
            </a:r>
            <a:endParaRPr sz="1350">
              <a:solidFill>
                <a:schemeClr val="lt2"/>
              </a:solidFill>
            </a:endParaRPr>
          </a:p>
          <a:p>
            <a:pPr indent="0" lvl="0" marL="0" rtl="0" algn="l">
              <a:lnSpc>
                <a:spcPct val="115000"/>
              </a:lnSpc>
              <a:spcBef>
                <a:spcPts val="0"/>
              </a:spcBef>
              <a:spcAft>
                <a:spcPts val="0"/>
              </a:spcAft>
              <a:buNone/>
            </a:pPr>
            <a:r>
              <a:rPr lang="en" sz="1350">
                <a:solidFill>
                  <a:schemeClr val="lt2"/>
                </a:solidFill>
              </a:rPr>
              <a:t>Showing older children the "flatten the curve" charts will help them grasp the significance of social distancing. Explain that while we don't know how long it will take to "flatten the curve" to reduce the number of those infected, we do know that this is a critical time—we must follow the guidelines of health experts to do our part.</a:t>
            </a:r>
            <a:endParaRPr sz="1700">
              <a:solidFill>
                <a:schemeClr val="lt2"/>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0"/>
          <p:cNvSpPr txBox="1"/>
          <p:nvPr>
            <p:ph type="title"/>
          </p:nvPr>
        </p:nvSpPr>
        <p:spPr>
          <a:xfrm>
            <a:off x="1297500" y="400825"/>
            <a:ext cx="7319700" cy="914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a:solidFill>
                  <a:schemeClr val="accent5"/>
                </a:solidFill>
              </a:rPr>
              <a:t>Implement Conscious Discipline at home</a:t>
            </a:r>
            <a:endParaRPr b="1">
              <a:solidFill>
                <a:schemeClr val="accent5"/>
              </a:solidFill>
            </a:endParaRPr>
          </a:p>
        </p:txBody>
      </p:sp>
      <p:sp>
        <p:nvSpPr>
          <p:cNvPr id="218" name="Google Shape;218;p30"/>
          <p:cNvSpPr txBox="1"/>
          <p:nvPr>
            <p:ph idx="1" type="body"/>
          </p:nvPr>
        </p:nvSpPr>
        <p:spPr>
          <a:xfrm>
            <a:off x="1297500" y="1096625"/>
            <a:ext cx="7038900" cy="338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2"/>
                </a:solidFill>
              </a:rPr>
              <a:t>Conscious Discipline is the research-backed, evidence-based Social Emotional curriculum we use at Galileo to help students learn to name and regulate their emotions, manage stress, resolve conflict, and develop healthy behaviors.</a:t>
            </a:r>
            <a:r>
              <a:rPr lang="en"/>
              <a:t> </a:t>
            </a:r>
            <a:endParaRPr/>
          </a:p>
          <a:p>
            <a:pPr indent="0" lvl="0" marL="0" rtl="0" algn="l">
              <a:spcBef>
                <a:spcPts val="1600"/>
              </a:spcBef>
              <a:spcAft>
                <a:spcPts val="0"/>
              </a:spcAft>
              <a:buNone/>
            </a:pPr>
            <a:r>
              <a:rPr lang="en" sz="1100" u="sng">
                <a:solidFill>
                  <a:schemeClr val="hlink"/>
                </a:solidFill>
                <a:latin typeface="Arial"/>
                <a:ea typeface="Arial"/>
                <a:cs typeface="Arial"/>
                <a:sym typeface="Arial"/>
                <a:hlinkClick r:id="rId3"/>
              </a:rPr>
              <a:t>Conscious Discipline: Home</a:t>
            </a:r>
            <a:endParaRPr/>
          </a:p>
          <a:p>
            <a:pPr indent="0" lvl="0" marL="0" rtl="0" algn="l">
              <a:spcBef>
                <a:spcPts val="1600"/>
              </a:spcBef>
              <a:spcAft>
                <a:spcPts val="0"/>
              </a:spcAft>
              <a:buNone/>
            </a:pPr>
            <a:r>
              <a:rPr lang="en" sz="1400">
                <a:solidFill>
                  <a:schemeClr val="lt2"/>
                </a:solidFill>
              </a:rPr>
              <a:t>Breathing Strategies for calming the nervous system. </a:t>
            </a:r>
            <a:endParaRPr sz="1400">
              <a:solidFill>
                <a:schemeClr val="lt2"/>
              </a:solidFill>
            </a:endParaRPr>
          </a:p>
          <a:p>
            <a:pPr indent="0" lvl="0" marL="0" rtl="0" algn="l">
              <a:spcBef>
                <a:spcPts val="1600"/>
              </a:spcBef>
              <a:spcAft>
                <a:spcPts val="1600"/>
              </a:spcAft>
              <a:buNone/>
            </a:pPr>
            <a:r>
              <a:t/>
            </a:r>
            <a:endParaRPr/>
          </a:p>
        </p:txBody>
      </p:sp>
      <p:pic>
        <p:nvPicPr>
          <p:cNvPr id="219" name="Google Shape;219;p30"/>
          <p:cNvPicPr preferRelativeResize="0"/>
          <p:nvPr/>
        </p:nvPicPr>
        <p:blipFill>
          <a:blip r:embed="rId4">
            <a:alphaModFix/>
          </a:blip>
          <a:stretch>
            <a:fillRect/>
          </a:stretch>
        </p:blipFill>
        <p:spPr>
          <a:xfrm>
            <a:off x="2221525" y="2571750"/>
            <a:ext cx="2601626" cy="2601626"/>
          </a:xfrm>
          <a:prstGeom prst="rect">
            <a:avLst/>
          </a:prstGeom>
          <a:noFill/>
          <a:ln>
            <a:noFill/>
          </a:ln>
        </p:spPr>
      </p:pic>
      <p:pic>
        <p:nvPicPr>
          <p:cNvPr id="220" name="Google Shape;220;p30"/>
          <p:cNvPicPr preferRelativeResize="0"/>
          <p:nvPr/>
        </p:nvPicPr>
        <p:blipFill>
          <a:blip r:embed="rId5">
            <a:alphaModFix/>
          </a:blip>
          <a:stretch>
            <a:fillRect/>
          </a:stretch>
        </p:blipFill>
        <p:spPr>
          <a:xfrm>
            <a:off x="6294299" y="2150775"/>
            <a:ext cx="1954700" cy="198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a:solidFill>
                  <a:schemeClr val="accent5"/>
                </a:solidFill>
              </a:rPr>
              <a:t>Establish and Maintain a Daily Routine</a:t>
            </a:r>
            <a:endParaRPr b="1">
              <a:solidFill>
                <a:schemeClr val="accent5"/>
              </a:solidFill>
            </a:endParaRPr>
          </a:p>
        </p:txBody>
      </p:sp>
      <p:sp>
        <p:nvSpPr>
          <p:cNvPr id="226" name="Google Shape;226;p31"/>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lt2"/>
                </a:solidFill>
                <a:latin typeface="Arial"/>
                <a:ea typeface="Arial"/>
                <a:cs typeface="Arial"/>
                <a:sym typeface="Arial"/>
              </a:rPr>
              <a:t>Keeping a regular schedule provides a sense of control, predictability, calm, and well-being. It also helps children and other family members respect others’ need for quiet or uninterrupted time. </a:t>
            </a:r>
            <a:endParaRPr sz="1600">
              <a:solidFill>
                <a:schemeClr val="lt2"/>
              </a:solidFill>
              <a:latin typeface="Arial"/>
              <a:ea typeface="Arial"/>
              <a:cs typeface="Arial"/>
              <a:sym typeface="Arial"/>
            </a:endParaRPr>
          </a:p>
          <a:p>
            <a:pPr indent="-330200" lvl="0" marL="457200" rtl="0" algn="l">
              <a:lnSpc>
                <a:spcPct val="115000"/>
              </a:lnSpc>
              <a:spcBef>
                <a:spcPts val="1600"/>
              </a:spcBef>
              <a:spcAft>
                <a:spcPts val="0"/>
              </a:spcAft>
              <a:buClr>
                <a:schemeClr val="lt2"/>
              </a:buClr>
              <a:buSzPts val="1600"/>
              <a:buFont typeface="Arial"/>
              <a:buChar char="●"/>
            </a:pPr>
            <a:r>
              <a:rPr lang="en" sz="1600">
                <a:solidFill>
                  <a:schemeClr val="lt2"/>
                </a:solidFill>
                <a:latin typeface="Arial"/>
                <a:ea typeface="Arial"/>
                <a:cs typeface="Arial"/>
                <a:sym typeface="Arial"/>
              </a:rPr>
              <a:t>Have consistent bedtimes and get up at the same time, Monday through Friday.</a:t>
            </a:r>
            <a:endParaRPr sz="1600">
              <a:solidFill>
                <a:schemeClr val="lt2"/>
              </a:solidFill>
              <a:latin typeface="Arial"/>
              <a:ea typeface="Arial"/>
              <a:cs typeface="Arial"/>
              <a:sym typeface="Arial"/>
            </a:endParaRPr>
          </a:p>
          <a:p>
            <a:pPr indent="-330200" lvl="0" marL="45720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Structure the day for learning, free time, healthy meals and snacks, and physical activity.</a:t>
            </a:r>
            <a:endParaRPr sz="1600">
              <a:solidFill>
                <a:schemeClr val="lt2"/>
              </a:solidFill>
              <a:latin typeface="Arial"/>
              <a:ea typeface="Arial"/>
              <a:cs typeface="Arial"/>
              <a:sym typeface="Arial"/>
            </a:endParaRPr>
          </a:p>
          <a:p>
            <a:pPr indent="-330200" lvl="0" marL="45720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Allow flexibility in the schedule—it’s okay to adapt based on your day.</a:t>
            </a:r>
            <a:endParaRPr sz="1600">
              <a:solidFill>
                <a:schemeClr val="lt2"/>
              </a:solidFill>
              <a:latin typeface="Arial"/>
              <a:ea typeface="Arial"/>
              <a:cs typeface="Arial"/>
              <a:sym typeface="Arial"/>
            </a:endParaRPr>
          </a:p>
          <a:p>
            <a:pPr indent="0" lvl="0" marL="0" rtl="0" algn="l">
              <a:spcBef>
                <a:spcPts val="1200"/>
              </a:spcBef>
              <a:spcAft>
                <a:spcPts val="0"/>
              </a:spcAft>
              <a:buNone/>
            </a:pPr>
            <a:r>
              <a:t/>
            </a:r>
            <a:endParaRPr sz="1650">
              <a:solidFill>
                <a:schemeClr val="lt2"/>
              </a:solidFill>
              <a:latin typeface="Arial"/>
              <a:ea typeface="Arial"/>
              <a:cs typeface="Arial"/>
              <a:sym typeface="Arial"/>
            </a:endParaRPr>
          </a:p>
          <a:p>
            <a:pPr indent="0" lvl="0" marL="457200" rtl="0" algn="l">
              <a:spcBef>
                <a:spcPts val="1600"/>
              </a:spcBef>
              <a:spcAft>
                <a:spcPts val="1600"/>
              </a:spcAft>
              <a:buNone/>
            </a:pPr>
            <a:r>
              <a:t/>
            </a:r>
            <a:endParaRPr sz="1650">
              <a:solidFill>
                <a:schemeClr val="lt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2"/>
          <p:cNvSpPr txBox="1"/>
          <p:nvPr>
            <p:ph type="title"/>
          </p:nvPr>
        </p:nvSpPr>
        <p:spPr>
          <a:xfrm>
            <a:off x="823850" y="191025"/>
            <a:ext cx="7800600" cy="955200"/>
          </a:xfrm>
          <a:prstGeom prst="rect">
            <a:avLst/>
          </a:prstGeom>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chemeClr val="accent5"/>
              </a:buClr>
              <a:buSzPts val="2400"/>
              <a:buChar char="❏"/>
            </a:pPr>
            <a:r>
              <a:rPr b="1" lang="en" sz="2400">
                <a:solidFill>
                  <a:schemeClr val="accent5"/>
                </a:solidFill>
              </a:rPr>
              <a:t>Monitor Television Viewing and Social Media</a:t>
            </a:r>
            <a:r>
              <a:rPr b="1" lang="en" sz="2400"/>
              <a:t> </a:t>
            </a:r>
            <a:endParaRPr b="1" sz="2400"/>
          </a:p>
        </p:txBody>
      </p:sp>
      <p:sp>
        <p:nvSpPr>
          <p:cNvPr id="232" name="Google Shape;232;p32"/>
          <p:cNvSpPr txBox="1"/>
          <p:nvPr/>
        </p:nvSpPr>
        <p:spPr>
          <a:xfrm>
            <a:off x="940975" y="1096625"/>
            <a:ext cx="5858100" cy="331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chemeClr val="lt2"/>
                </a:solidFill>
              </a:rPr>
              <a:t>Parents should monitor television, internet, and social media viewing—both for themselves and their children. Watching continual updates on COVID-19 may increase fear and anxiety. Developmentally inappropriate information, or information designed for adults, can also cause anxiety or confusion, particularly in young children.</a:t>
            </a:r>
            <a:endParaRPr sz="1450">
              <a:solidFill>
                <a:schemeClr val="lt2"/>
              </a:solidFill>
            </a:endParaRPr>
          </a:p>
          <a:p>
            <a:pPr indent="0" lvl="0" marL="0" rtl="0" algn="l">
              <a:lnSpc>
                <a:spcPct val="115000"/>
              </a:lnSpc>
              <a:spcBef>
                <a:spcPts val="0"/>
              </a:spcBef>
              <a:spcAft>
                <a:spcPts val="0"/>
              </a:spcAft>
              <a:buNone/>
            </a:pPr>
            <a:r>
              <a:t/>
            </a:r>
            <a:endParaRPr sz="1450">
              <a:solidFill>
                <a:schemeClr val="lt2"/>
              </a:solidFill>
            </a:endParaRPr>
          </a:p>
          <a:p>
            <a:pPr indent="0" lvl="0" marL="0" rtl="0" algn="l">
              <a:lnSpc>
                <a:spcPct val="115000"/>
              </a:lnSpc>
              <a:spcBef>
                <a:spcPts val="0"/>
              </a:spcBef>
              <a:spcAft>
                <a:spcPts val="0"/>
              </a:spcAft>
              <a:buNone/>
            </a:pPr>
            <a:r>
              <a:rPr lang="en" sz="1450">
                <a:solidFill>
                  <a:schemeClr val="lt2"/>
                </a:solidFill>
              </a:rPr>
              <a:t>Dispel rumors and inaccurate information. Explain to your child that many stories about COVID-19 on the internet may include rumors and inaccurate information. Older children, in particular, may be accessing a great deal of information online and from friends that contain inaccuracies. Talk to your child about factual disease information.</a:t>
            </a:r>
            <a:endParaRPr sz="1450">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5"/>
              </a:buClr>
              <a:buSzPts val="2400"/>
              <a:buChar char="❏"/>
            </a:pPr>
            <a:r>
              <a:rPr b="1" lang="en">
                <a:solidFill>
                  <a:schemeClr val="accent5"/>
                </a:solidFill>
              </a:rPr>
              <a:t>Take Time to Talk</a:t>
            </a:r>
            <a:r>
              <a:rPr b="1" lang="en">
                <a:solidFill>
                  <a:schemeClr val="accent1"/>
                </a:solidFill>
              </a:rPr>
              <a:t> </a:t>
            </a:r>
            <a:endParaRPr b="1">
              <a:solidFill>
                <a:schemeClr val="accent1"/>
              </a:solidFill>
            </a:endParaRPr>
          </a:p>
        </p:txBody>
      </p:sp>
      <p:sp>
        <p:nvSpPr>
          <p:cNvPr id="238" name="Google Shape;238;p33"/>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50">
                <a:solidFill>
                  <a:schemeClr val="lt2"/>
                </a:solidFill>
                <a:latin typeface="Arial"/>
                <a:ea typeface="Arial"/>
                <a:cs typeface="Arial"/>
                <a:sym typeface="Arial"/>
              </a:rPr>
              <a:t>Let your children's questions guide you.</a:t>
            </a:r>
            <a:r>
              <a:rPr lang="en" sz="1450">
                <a:solidFill>
                  <a:schemeClr val="lt2"/>
                </a:solidFill>
                <a:latin typeface="Arial"/>
                <a:ea typeface="Arial"/>
                <a:cs typeface="Arial"/>
                <a:sym typeface="Arial"/>
              </a:rPr>
              <a:t> </a:t>
            </a:r>
            <a:endParaRPr sz="1450">
              <a:solidFill>
                <a:schemeClr val="lt2"/>
              </a:solidFill>
              <a:latin typeface="Arial"/>
              <a:ea typeface="Arial"/>
              <a:cs typeface="Arial"/>
              <a:sym typeface="Arial"/>
            </a:endParaRPr>
          </a:p>
          <a:p>
            <a:pPr indent="0" lvl="0" marL="0" rtl="0" algn="l">
              <a:spcBef>
                <a:spcPts val="1600"/>
              </a:spcBef>
              <a:spcAft>
                <a:spcPts val="1600"/>
              </a:spcAft>
              <a:buNone/>
            </a:pPr>
            <a:r>
              <a:rPr lang="en" sz="1450">
                <a:solidFill>
                  <a:schemeClr val="lt2"/>
                </a:solidFill>
                <a:latin typeface="Arial"/>
                <a:ea typeface="Arial"/>
                <a:cs typeface="Arial"/>
                <a:sym typeface="Arial"/>
              </a:rPr>
              <a:t>Answer their questions truthfully, but don't offer unnecessary details or facts. Don't avoid giving them the information that experts indicate as crucial to your children's well-being. Often, children and youth do not talk about their concerns because they are confused or don't want to worry loved ones. Younger children absorb scary information in waves. They ask questions, listen, play, and then repeat the cycle. Children always feel empowered if they can control some aspects of their life. A sense of control reduces fear.</a:t>
            </a:r>
            <a:r>
              <a:rPr lang="en" sz="1050">
                <a:solidFill>
                  <a:srgbClr val="444444"/>
                </a:solidFill>
                <a:highlight>
                  <a:srgbClr val="FAFAFA"/>
                </a:highlight>
                <a:latin typeface="Arial"/>
                <a:ea typeface="Arial"/>
                <a:cs typeface="Arial"/>
                <a:sym typeface="Arial"/>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